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932238" cy="2560638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313" d="100"/>
          <a:sy n="313" d="100"/>
        </p:scale>
        <p:origin x="1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419068"/>
            <a:ext cx="3342402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1344928"/>
            <a:ext cx="2949179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136330"/>
            <a:ext cx="847889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136330"/>
            <a:ext cx="2494513" cy="21700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4" y="638382"/>
            <a:ext cx="339155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4" y="1713613"/>
            <a:ext cx="339155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/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681651"/>
            <a:ext cx="1671201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681651"/>
            <a:ext cx="1671201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36331"/>
            <a:ext cx="3391555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627712"/>
            <a:ext cx="1663521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935344"/>
            <a:ext cx="1663521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627712"/>
            <a:ext cx="167171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935344"/>
            <a:ext cx="1671713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70709"/>
            <a:ext cx="1268249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368685"/>
            <a:ext cx="1990695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768191"/>
            <a:ext cx="1268249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70709"/>
            <a:ext cx="1268249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368685"/>
            <a:ext cx="1990695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768191"/>
            <a:ext cx="1268249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136331"/>
            <a:ext cx="339155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681651"/>
            <a:ext cx="339155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2373333"/>
            <a:ext cx="88475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2373333"/>
            <a:ext cx="132713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2373333"/>
            <a:ext cx="88475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212530" y="157700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892217-260E-954A-9ED1-844B7AF13B88}"/>
              </a:ext>
            </a:extLst>
          </p:cNvPr>
          <p:cNvSpPr/>
          <p:nvPr/>
        </p:nvSpPr>
        <p:spPr>
          <a:xfrm>
            <a:off x="1419548" y="157700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" y="157700"/>
            <a:ext cx="330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444F9-0C9D-D046-B106-29DCA0C6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48" y="157700"/>
            <a:ext cx="342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2020-06-18T23:52:10Z</cp:lastPrinted>
  <dcterms:created xsi:type="dcterms:W3CDTF">2020-06-18T23:44:09Z</dcterms:created>
  <dcterms:modified xsi:type="dcterms:W3CDTF">2020-06-19T22:28:01Z</dcterms:modified>
</cp:coreProperties>
</file>