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0058400" cy="6400800"/>
  <p:notesSz cx="6858000" cy="9144000"/>
  <p:defaultTextStyle>
    <a:defPPr>
      <a:defRPr lang="en-US"/>
    </a:defPPr>
    <a:lvl1pPr marL="0" algn="l" defTabSz="768096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1pPr>
    <a:lvl2pPr marL="384048" algn="l" defTabSz="768096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2pPr>
    <a:lvl3pPr marL="768096" algn="l" defTabSz="768096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3pPr>
    <a:lvl4pPr marL="1152144" algn="l" defTabSz="768096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4pPr>
    <a:lvl5pPr marL="1536192" algn="l" defTabSz="768096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5pPr>
    <a:lvl6pPr marL="1920240" algn="l" defTabSz="768096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6pPr>
    <a:lvl7pPr marL="2304288" algn="l" defTabSz="768096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7pPr>
    <a:lvl8pPr marL="2688336" algn="l" defTabSz="768096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8pPr>
    <a:lvl9pPr marL="3072384" algn="l" defTabSz="768096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74"/>
  </p:normalViewPr>
  <p:slideViewPr>
    <p:cSldViewPr snapToGrid="0" snapToObjects="1">
      <p:cViewPr varScale="1">
        <p:scale>
          <a:sx n="84" d="100"/>
          <a:sy n="84" d="100"/>
        </p:scale>
        <p:origin x="200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047539"/>
            <a:ext cx="7543800" cy="222842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361902"/>
            <a:ext cx="7543800" cy="1545378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8BF8-0382-474D-8155-4F31AD2FF63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ABC0-8C76-2D41-B951-39DD7336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9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8BF8-0382-474D-8155-4F31AD2FF63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ABC0-8C76-2D41-B951-39DD7336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9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340783"/>
            <a:ext cx="2168843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40783"/>
            <a:ext cx="6380798" cy="54243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8BF8-0382-474D-8155-4F31AD2FF63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ABC0-8C76-2D41-B951-39DD7336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0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8BF8-0382-474D-8155-4F31AD2FF63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ABC0-8C76-2D41-B951-39DD7336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4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595756"/>
            <a:ext cx="8675370" cy="2662555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4283499"/>
            <a:ext cx="8675370" cy="1400175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8BF8-0382-474D-8155-4F31AD2FF63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ABC0-8C76-2D41-B951-39DD7336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703917"/>
            <a:ext cx="427482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703917"/>
            <a:ext cx="427482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8BF8-0382-474D-8155-4F31AD2FF63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ABC0-8C76-2D41-B951-39DD7336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0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40784"/>
            <a:ext cx="867537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569085"/>
            <a:ext cx="4255174" cy="768985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338070"/>
            <a:ext cx="4255174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569085"/>
            <a:ext cx="4276130" cy="768985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338070"/>
            <a:ext cx="4276130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8BF8-0382-474D-8155-4F31AD2FF63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ABC0-8C76-2D41-B951-39DD7336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4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8BF8-0382-474D-8155-4F31AD2FF63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ABC0-8C76-2D41-B951-39DD7336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0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8BF8-0382-474D-8155-4F31AD2FF63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ABC0-8C76-2D41-B951-39DD7336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9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26720"/>
            <a:ext cx="3244096" cy="149352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921597"/>
            <a:ext cx="5092065" cy="4548717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920240"/>
            <a:ext cx="3244096" cy="3557482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8BF8-0382-474D-8155-4F31AD2FF63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ABC0-8C76-2D41-B951-39DD7336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5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26720"/>
            <a:ext cx="3244096" cy="149352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921597"/>
            <a:ext cx="5092065" cy="4548717"/>
          </a:xfrm>
        </p:spPr>
        <p:txBody>
          <a:bodyPr anchor="t"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920240"/>
            <a:ext cx="3244096" cy="3557482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8BF8-0382-474D-8155-4F31AD2FF63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ABC0-8C76-2D41-B951-39DD7336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3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40784"/>
            <a:ext cx="867537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703917"/>
            <a:ext cx="867537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5932594"/>
            <a:ext cx="226314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C8BF8-0382-474D-8155-4F31AD2FF63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5932594"/>
            <a:ext cx="339471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5932594"/>
            <a:ext cx="226314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FABC0-8C76-2D41-B951-39DD7336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8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DC8CE19-DCCB-3749-936F-7F3ED67ADFC1}"/>
              </a:ext>
            </a:extLst>
          </p:cNvPr>
          <p:cNvCxnSpPr>
            <a:cxnSpLocks/>
          </p:cNvCxnSpPr>
          <p:nvPr/>
        </p:nvCxnSpPr>
        <p:spPr>
          <a:xfrm>
            <a:off x="247886" y="5206482"/>
            <a:ext cx="9246012" cy="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C00AF2-18BE-0D48-83AD-BB88AA6A79B4}"/>
              </a:ext>
            </a:extLst>
          </p:cNvPr>
          <p:cNvCxnSpPr/>
          <p:nvPr/>
        </p:nvCxnSpPr>
        <p:spPr>
          <a:xfrm>
            <a:off x="5043818" y="4926567"/>
            <a:ext cx="0" cy="5598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8547DA0-385B-7748-941F-65B59CFBC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268" y="5531369"/>
            <a:ext cx="1181100" cy="4699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9222AF-B725-394C-AE10-DAA1D3804BEE}"/>
              </a:ext>
            </a:extLst>
          </p:cNvPr>
          <p:cNvCxnSpPr>
            <a:cxnSpLocks/>
          </p:cNvCxnSpPr>
          <p:nvPr/>
        </p:nvCxnSpPr>
        <p:spPr>
          <a:xfrm>
            <a:off x="269344" y="1640322"/>
            <a:ext cx="332667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C5E3BE-E9F4-C540-9B23-6CE2A6086E6F}"/>
              </a:ext>
            </a:extLst>
          </p:cNvPr>
          <p:cNvCxnSpPr>
            <a:cxnSpLocks/>
          </p:cNvCxnSpPr>
          <p:nvPr/>
        </p:nvCxnSpPr>
        <p:spPr>
          <a:xfrm>
            <a:off x="1923035" y="1360404"/>
            <a:ext cx="0" cy="5598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8D2AF84-941C-594B-ADC1-DF63D3EEE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085" y="2062221"/>
            <a:ext cx="215900" cy="2159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C492BA-5B87-E74B-8231-CAE219147701}"/>
              </a:ext>
            </a:extLst>
          </p:cNvPr>
          <p:cNvCxnSpPr>
            <a:cxnSpLocks/>
          </p:cNvCxnSpPr>
          <p:nvPr/>
        </p:nvCxnSpPr>
        <p:spPr>
          <a:xfrm>
            <a:off x="6167224" y="1666228"/>
            <a:ext cx="332667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108F55-0AAF-F843-906A-3C1D9D0DBEA5}"/>
              </a:ext>
            </a:extLst>
          </p:cNvPr>
          <p:cNvCxnSpPr>
            <a:cxnSpLocks/>
          </p:cNvCxnSpPr>
          <p:nvPr/>
        </p:nvCxnSpPr>
        <p:spPr>
          <a:xfrm>
            <a:off x="7820915" y="1386310"/>
            <a:ext cx="0" cy="5598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D5C4375-9962-DC49-9911-A2D3D9FF9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2015" y="2005071"/>
            <a:ext cx="177800" cy="330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A5383AE-8F44-6644-BDE0-28C46C6732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961" y="562222"/>
            <a:ext cx="292100" cy="355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D2B1F1F-9EAD-BD45-84A7-C03F0FA8C9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7223" y="581272"/>
            <a:ext cx="330200" cy="317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6FE3968-A97A-DE46-A5FB-A7D443D032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961" y="3988175"/>
            <a:ext cx="1358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49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cp:lastPrinted>2020-06-29T21:22:23Z</cp:lastPrinted>
  <dcterms:created xsi:type="dcterms:W3CDTF">2020-06-29T20:36:32Z</dcterms:created>
  <dcterms:modified xsi:type="dcterms:W3CDTF">2020-06-29T21:23:56Z</dcterms:modified>
</cp:coreProperties>
</file>