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5943600"/>
  <p:notesSz cx="6858000" cy="9144000"/>
  <p:defaultTextStyle>
    <a:defPPr>
      <a:defRPr lang="en-US"/>
    </a:defPPr>
    <a:lvl1pPr marL="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2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52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7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05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13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15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183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20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72715"/>
            <a:ext cx="7543800" cy="206925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121766"/>
            <a:ext cx="7543800" cy="1434994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16442"/>
            <a:ext cx="216884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16442"/>
            <a:ext cx="6380798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81773"/>
            <a:ext cx="8675370" cy="247237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977535"/>
            <a:ext cx="8675370" cy="130016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82208"/>
            <a:ext cx="427482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82208"/>
            <a:ext cx="427482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16442"/>
            <a:ext cx="867537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457008"/>
            <a:ext cx="4255174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171065"/>
            <a:ext cx="4255174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457008"/>
            <a:ext cx="4276130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171065"/>
            <a:ext cx="427613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55769"/>
            <a:ext cx="5092065" cy="422380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55769"/>
            <a:ext cx="5092065" cy="422380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16442"/>
            <a:ext cx="867537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82208"/>
            <a:ext cx="867537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10F7-AE6F-584D-AFE3-07BDC1B453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508837"/>
            <a:ext cx="33947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5EC-772D-274C-AF52-C8F95103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7FFAD-FB5D-C444-840A-9F105E8C4205}"/>
              </a:ext>
            </a:extLst>
          </p:cNvPr>
          <p:cNvCxnSpPr>
            <a:cxnSpLocks/>
          </p:cNvCxnSpPr>
          <p:nvPr/>
        </p:nvCxnSpPr>
        <p:spPr>
          <a:xfrm>
            <a:off x="1321293" y="3009969"/>
            <a:ext cx="8341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09839A-1265-B749-BD6A-79DB593F2CB6}"/>
              </a:ext>
            </a:extLst>
          </p:cNvPr>
          <p:cNvCxnSpPr/>
          <p:nvPr/>
        </p:nvCxnSpPr>
        <p:spPr>
          <a:xfrm flipV="1">
            <a:off x="1563889" y="565349"/>
            <a:ext cx="0" cy="48519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413589E-C699-AB45-A9BE-8B852E9C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61" y="3158611"/>
            <a:ext cx="2540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E0D6A-571F-5B43-B6C1-916D299B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3" y="343099"/>
            <a:ext cx="9906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431D01-2EE6-A04A-AEB9-D0B64BE0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95" y="2844869"/>
            <a:ext cx="203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2020-06-29T20:23:45Z</cp:lastPrinted>
  <dcterms:created xsi:type="dcterms:W3CDTF">2020-06-29T20:21:09Z</dcterms:created>
  <dcterms:modified xsi:type="dcterms:W3CDTF">2020-06-29T20:23:53Z</dcterms:modified>
</cp:coreProperties>
</file>