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9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6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FAA1-F950-9D40-8082-14B8B96682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7B14-81A6-0F46-9842-3B83A5EB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A0B72E-F7E0-5643-953F-1673135C5AA2}"/>
              </a:ext>
            </a:extLst>
          </p:cNvPr>
          <p:cNvCxnSpPr/>
          <p:nvPr/>
        </p:nvCxnSpPr>
        <p:spPr>
          <a:xfrm>
            <a:off x="6062477" y="7425052"/>
            <a:ext cx="5486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0053F0AD-2B09-7F47-997B-F19BD9896FF2}"/>
              </a:ext>
            </a:extLst>
          </p:cNvPr>
          <p:cNvSpPr/>
          <p:nvPr/>
        </p:nvSpPr>
        <p:spPr>
          <a:xfrm>
            <a:off x="6299631" y="6386235"/>
            <a:ext cx="4944370" cy="1038817"/>
          </a:xfrm>
          <a:custGeom>
            <a:avLst/>
            <a:gdLst>
              <a:gd name="connsiteX0" fmla="*/ 0 w 4285561"/>
              <a:gd name="connsiteY0" fmla="*/ 988070 h 1015991"/>
              <a:gd name="connsiteX1" fmla="*/ 1178805 w 4285561"/>
              <a:gd name="connsiteY1" fmla="*/ 888918 h 1015991"/>
              <a:gd name="connsiteX2" fmla="*/ 2016086 w 4285561"/>
              <a:gd name="connsiteY2" fmla="*/ 62653 h 1015991"/>
              <a:gd name="connsiteX3" fmla="*/ 2599980 w 4285561"/>
              <a:gd name="connsiteY3" fmla="*/ 150788 h 1015991"/>
              <a:gd name="connsiteX4" fmla="*/ 3018621 w 4285561"/>
              <a:gd name="connsiteY4" fmla="*/ 888918 h 1015991"/>
              <a:gd name="connsiteX5" fmla="*/ 4285561 w 4285561"/>
              <a:gd name="connsiteY5" fmla="*/ 1010103 h 1015991"/>
              <a:gd name="connsiteX0" fmla="*/ 0 w 4285561"/>
              <a:gd name="connsiteY0" fmla="*/ 929549 h 957470"/>
              <a:gd name="connsiteX1" fmla="*/ 1178805 w 4285561"/>
              <a:gd name="connsiteY1" fmla="*/ 830397 h 957470"/>
              <a:gd name="connsiteX2" fmla="*/ 1861850 w 4285561"/>
              <a:gd name="connsiteY2" fmla="*/ 92267 h 957470"/>
              <a:gd name="connsiteX3" fmla="*/ 2599980 w 4285561"/>
              <a:gd name="connsiteY3" fmla="*/ 92267 h 957470"/>
              <a:gd name="connsiteX4" fmla="*/ 3018621 w 4285561"/>
              <a:gd name="connsiteY4" fmla="*/ 830397 h 957470"/>
              <a:gd name="connsiteX5" fmla="*/ 4285561 w 4285561"/>
              <a:gd name="connsiteY5" fmla="*/ 951582 h 957470"/>
              <a:gd name="connsiteX0" fmla="*/ 0 w 4285561"/>
              <a:gd name="connsiteY0" fmla="*/ 923509 h 951148"/>
              <a:gd name="connsiteX1" fmla="*/ 1178805 w 4285561"/>
              <a:gd name="connsiteY1" fmla="*/ 824357 h 951148"/>
              <a:gd name="connsiteX2" fmla="*/ 1861850 w 4285561"/>
              <a:gd name="connsiteY2" fmla="*/ 86227 h 951148"/>
              <a:gd name="connsiteX3" fmla="*/ 2456760 w 4285561"/>
              <a:gd name="connsiteY3" fmla="*/ 97243 h 951148"/>
              <a:gd name="connsiteX4" fmla="*/ 3018621 w 4285561"/>
              <a:gd name="connsiteY4" fmla="*/ 824357 h 951148"/>
              <a:gd name="connsiteX5" fmla="*/ 4285561 w 4285561"/>
              <a:gd name="connsiteY5" fmla="*/ 945542 h 951148"/>
              <a:gd name="connsiteX0" fmla="*/ 0 w 4285561"/>
              <a:gd name="connsiteY0" fmla="*/ 923509 h 951148"/>
              <a:gd name="connsiteX1" fmla="*/ 1178805 w 4285561"/>
              <a:gd name="connsiteY1" fmla="*/ 824357 h 951148"/>
              <a:gd name="connsiteX2" fmla="*/ 1861850 w 4285561"/>
              <a:gd name="connsiteY2" fmla="*/ 86227 h 951148"/>
              <a:gd name="connsiteX3" fmla="*/ 2456760 w 4285561"/>
              <a:gd name="connsiteY3" fmla="*/ 97243 h 951148"/>
              <a:gd name="connsiteX4" fmla="*/ 3018621 w 4285561"/>
              <a:gd name="connsiteY4" fmla="*/ 824357 h 951148"/>
              <a:gd name="connsiteX5" fmla="*/ 4285561 w 4285561"/>
              <a:gd name="connsiteY5" fmla="*/ 945542 h 951148"/>
              <a:gd name="connsiteX0" fmla="*/ 0 w 4197426"/>
              <a:gd name="connsiteY0" fmla="*/ 945542 h 951148"/>
              <a:gd name="connsiteX1" fmla="*/ 1090670 w 4197426"/>
              <a:gd name="connsiteY1" fmla="*/ 824357 h 951148"/>
              <a:gd name="connsiteX2" fmla="*/ 1773715 w 4197426"/>
              <a:gd name="connsiteY2" fmla="*/ 86227 h 951148"/>
              <a:gd name="connsiteX3" fmla="*/ 2368625 w 4197426"/>
              <a:gd name="connsiteY3" fmla="*/ 97243 h 951148"/>
              <a:gd name="connsiteX4" fmla="*/ 2930486 w 4197426"/>
              <a:gd name="connsiteY4" fmla="*/ 824357 h 951148"/>
              <a:gd name="connsiteX5" fmla="*/ 4197426 w 4197426"/>
              <a:gd name="connsiteY5" fmla="*/ 945542 h 951148"/>
              <a:gd name="connsiteX0" fmla="*/ 0 w 4120308"/>
              <a:gd name="connsiteY0" fmla="*/ 945542 h 970887"/>
              <a:gd name="connsiteX1" fmla="*/ 1090670 w 4120308"/>
              <a:gd name="connsiteY1" fmla="*/ 824357 h 970887"/>
              <a:gd name="connsiteX2" fmla="*/ 1773715 w 4120308"/>
              <a:gd name="connsiteY2" fmla="*/ 86227 h 970887"/>
              <a:gd name="connsiteX3" fmla="*/ 2368625 w 4120308"/>
              <a:gd name="connsiteY3" fmla="*/ 97243 h 970887"/>
              <a:gd name="connsiteX4" fmla="*/ 2930486 w 4120308"/>
              <a:gd name="connsiteY4" fmla="*/ 824357 h 970887"/>
              <a:gd name="connsiteX5" fmla="*/ 4120308 w 4120308"/>
              <a:gd name="connsiteY5" fmla="*/ 967576 h 970887"/>
              <a:gd name="connsiteX0" fmla="*/ 0 w 4120308"/>
              <a:gd name="connsiteY0" fmla="*/ 945542 h 967576"/>
              <a:gd name="connsiteX1" fmla="*/ 1090670 w 4120308"/>
              <a:gd name="connsiteY1" fmla="*/ 824357 h 967576"/>
              <a:gd name="connsiteX2" fmla="*/ 1773715 w 4120308"/>
              <a:gd name="connsiteY2" fmla="*/ 86227 h 967576"/>
              <a:gd name="connsiteX3" fmla="*/ 2368625 w 4120308"/>
              <a:gd name="connsiteY3" fmla="*/ 97243 h 967576"/>
              <a:gd name="connsiteX4" fmla="*/ 2930486 w 4120308"/>
              <a:gd name="connsiteY4" fmla="*/ 824357 h 967576"/>
              <a:gd name="connsiteX5" fmla="*/ 4120308 w 4120308"/>
              <a:gd name="connsiteY5" fmla="*/ 967576 h 967576"/>
              <a:gd name="connsiteX0" fmla="*/ 0 w 4120308"/>
              <a:gd name="connsiteY0" fmla="*/ 947531 h 969565"/>
              <a:gd name="connsiteX1" fmla="*/ 1090670 w 4120308"/>
              <a:gd name="connsiteY1" fmla="*/ 826346 h 969565"/>
              <a:gd name="connsiteX2" fmla="*/ 1773715 w 4120308"/>
              <a:gd name="connsiteY2" fmla="*/ 88216 h 969565"/>
              <a:gd name="connsiteX3" fmla="*/ 2368625 w 4120308"/>
              <a:gd name="connsiteY3" fmla="*/ 99232 h 969565"/>
              <a:gd name="connsiteX4" fmla="*/ 2996588 w 4120308"/>
              <a:gd name="connsiteY4" fmla="*/ 859396 h 969565"/>
              <a:gd name="connsiteX5" fmla="*/ 4120308 w 4120308"/>
              <a:gd name="connsiteY5" fmla="*/ 969565 h 9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0308" h="969565">
                <a:moveTo>
                  <a:pt x="0" y="947531"/>
                </a:moveTo>
                <a:cubicBezTo>
                  <a:pt x="388344" y="919988"/>
                  <a:pt x="795051" y="969565"/>
                  <a:pt x="1090670" y="826346"/>
                </a:cubicBezTo>
                <a:cubicBezTo>
                  <a:pt x="1386289" y="683127"/>
                  <a:pt x="1560723" y="209402"/>
                  <a:pt x="1773715" y="88216"/>
                </a:cubicBezTo>
                <a:cubicBezTo>
                  <a:pt x="1986708" y="-32970"/>
                  <a:pt x="2164813" y="-29298"/>
                  <a:pt x="2368625" y="99232"/>
                </a:cubicBezTo>
                <a:cubicBezTo>
                  <a:pt x="2572437" y="227762"/>
                  <a:pt x="2704641" y="714341"/>
                  <a:pt x="2996588" y="859396"/>
                </a:cubicBezTo>
                <a:cubicBezTo>
                  <a:pt x="3288535" y="1004451"/>
                  <a:pt x="3627303" y="958549"/>
                  <a:pt x="4120308" y="96956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AE35ED-C2AA-124B-9680-E6AE28D28890}"/>
              </a:ext>
            </a:extLst>
          </p:cNvPr>
          <p:cNvCxnSpPr/>
          <p:nvPr/>
        </p:nvCxnSpPr>
        <p:spPr>
          <a:xfrm>
            <a:off x="6062477" y="4821503"/>
            <a:ext cx="5486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C9250A5C-AFDD-D043-9FB0-C1FA696B7004}"/>
              </a:ext>
            </a:extLst>
          </p:cNvPr>
          <p:cNvSpPr/>
          <p:nvPr/>
        </p:nvSpPr>
        <p:spPr>
          <a:xfrm>
            <a:off x="6749118" y="3990477"/>
            <a:ext cx="4120308" cy="753908"/>
          </a:xfrm>
          <a:custGeom>
            <a:avLst/>
            <a:gdLst>
              <a:gd name="connsiteX0" fmla="*/ 0 w 4285561"/>
              <a:gd name="connsiteY0" fmla="*/ 988070 h 1015991"/>
              <a:gd name="connsiteX1" fmla="*/ 1178805 w 4285561"/>
              <a:gd name="connsiteY1" fmla="*/ 888918 h 1015991"/>
              <a:gd name="connsiteX2" fmla="*/ 2016086 w 4285561"/>
              <a:gd name="connsiteY2" fmla="*/ 62653 h 1015991"/>
              <a:gd name="connsiteX3" fmla="*/ 2599980 w 4285561"/>
              <a:gd name="connsiteY3" fmla="*/ 150788 h 1015991"/>
              <a:gd name="connsiteX4" fmla="*/ 3018621 w 4285561"/>
              <a:gd name="connsiteY4" fmla="*/ 888918 h 1015991"/>
              <a:gd name="connsiteX5" fmla="*/ 4285561 w 4285561"/>
              <a:gd name="connsiteY5" fmla="*/ 1010103 h 1015991"/>
              <a:gd name="connsiteX0" fmla="*/ 0 w 4285561"/>
              <a:gd name="connsiteY0" fmla="*/ 929549 h 957470"/>
              <a:gd name="connsiteX1" fmla="*/ 1178805 w 4285561"/>
              <a:gd name="connsiteY1" fmla="*/ 830397 h 957470"/>
              <a:gd name="connsiteX2" fmla="*/ 1861850 w 4285561"/>
              <a:gd name="connsiteY2" fmla="*/ 92267 h 957470"/>
              <a:gd name="connsiteX3" fmla="*/ 2599980 w 4285561"/>
              <a:gd name="connsiteY3" fmla="*/ 92267 h 957470"/>
              <a:gd name="connsiteX4" fmla="*/ 3018621 w 4285561"/>
              <a:gd name="connsiteY4" fmla="*/ 830397 h 957470"/>
              <a:gd name="connsiteX5" fmla="*/ 4285561 w 4285561"/>
              <a:gd name="connsiteY5" fmla="*/ 951582 h 957470"/>
              <a:gd name="connsiteX0" fmla="*/ 0 w 4285561"/>
              <a:gd name="connsiteY0" fmla="*/ 923509 h 951148"/>
              <a:gd name="connsiteX1" fmla="*/ 1178805 w 4285561"/>
              <a:gd name="connsiteY1" fmla="*/ 824357 h 951148"/>
              <a:gd name="connsiteX2" fmla="*/ 1861850 w 4285561"/>
              <a:gd name="connsiteY2" fmla="*/ 86227 h 951148"/>
              <a:gd name="connsiteX3" fmla="*/ 2456760 w 4285561"/>
              <a:gd name="connsiteY3" fmla="*/ 97243 h 951148"/>
              <a:gd name="connsiteX4" fmla="*/ 3018621 w 4285561"/>
              <a:gd name="connsiteY4" fmla="*/ 824357 h 951148"/>
              <a:gd name="connsiteX5" fmla="*/ 4285561 w 4285561"/>
              <a:gd name="connsiteY5" fmla="*/ 945542 h 951148"/>
              <a:gd name="connsiteX0" fmla="*/ 0 w 4285561"/>
              <a:gd name="connsiteY0" fmla="*/ 923509 h 951148"/>
              <a:gd name="connsiteX1" fmla="*/ 1178805 w 4285561"/>
              <a:gd name="connsiteY1" fmla="*/ 824357 h 951148"/>
              <a:gd name="connsiteX2" fmla="*/ 1861850 w 4285561"/>
              <a:gd name="connsiteY2" fmla="*/ 86227 h 951148"/>
              <a:gd name="connsiteX3" fmla="*/ 2456760 w 4285561"/>
              <a:gd name="connsiteY3" fmla="*/ 97243 h 951148"/>
              <a:gd name="connsiteX4" fmla="*/ 3018621 w 4285561"/>
              <a:gd name="connsiteY4" fmla="*/ 824357 h 951148"/>
              <a:gd name="connsiteX5" fmla="*/ 4285561 w 4285561"/>
              <a:gd name="connsiteY5" fmla="*/ 945542 h 951148"/>
              <a:gd name="connsiteX0" fmla="*/ 0 w 4197426"/>
              <a:gd name="connsiteY0" fmla="*/ 945542 h 951148"/>
              <a:gd name="connsiteX1" fmla="*/ 1090670 w 4197426"/>
              <a:gd name="connsiteY1" fmla="*/ 824357 h 951148"/>
              <a:gd name="connsiteX2" fmla="*/ 1773715 w 4197426"/>
              <a:gd name="connsiteY2" fmla="*/ 86227 h 951148"/>
              <a:gd name="connsiteX3" fmla="*/ 2368625 w 4197426"/>
              <a:gd name="connsiteY3" fmla="*/ 97243 h 951148"/>
              <a:gd name="connsiteX4" fmla="*/ 2930486 w 4197426"/>
              <a:gd name="connsiteY4" fmla="*/ 824357 h 951148"/>
              <a:gd name="connsiteX5" fmla="*/ 4197426 w 4197426"/>
              <a:gd name="connsiteY5" fmla="*/ 945542 h 951148"/>
              <a:gd name="connsiteX0" fmla="*/ 0 w 4120308"/>
              <a:gd name="connsiteY0" fmla="*/ 945542 h 970887"/>
              <a:gd name="connsiteX1" fmla="*/ 1090670 w 4120308"/>
              <a:gd name="connsiteY1" fmla="*/ 824357 h 970887"/>
              <a:gd name="connsiteX2" fmla="*/ 1773715 w 4120308"/>
              <a:gd name="connsiteY2" fmla="*/ 86227 h 970887"/>
              <a:gd name="connsiteX3" fmla="*/ 2368625 w 4120308"/>
              <a:gd name="connsiteY3" fmla="*/ 97243 h 970887"/>
              <a:gd name="connsiteX4" fmla="*/ 2930486 w 4120308"/>
              <a:gd name="connsiteY4" fmla="*/ 824357 h 970887"/>
              <a:gd name="connsiteX5" fmla="*/ 4120308 w 4120308"/>
              <a:gd name="connsiteY5" fmla="*/ 967576 h 970887"/>
              <a:gd name="connsiteX0" fmla="*/ 0 w 4120308"/>
              <a:gd name="connsiteY0" fmla="*/ 945542 h 967576"/>
              <a:gd name="connsiteX1" fmla="*/ 1090670 w 4120308"/>
              <a:gd name="connsiteY1" fmla="*/ 824357 h 967576"/>
              <a:gd name="connsiteX2" fmla="*/ 1773715 w 4120308"/>
              <a:gd name="connsiteY2" fmla="*/ 86227 h 967576"/>
              <a:gd name="connsiteX3" fmla="*/ 2368625 w 4120308"/>
              <a:gd name="connsiteY3" fmla="*/ 97243 h 967576"/>
              <a:gd name="connsiteX4" fmla="*/ 2930486 w 4120308"/>
              <a:gd name="connsiteY4" fmla="*/ 824357 h 967576"/>
              <a:gd name="connsiteX5" fmla="*/ 4120308 w 4120308"/>
              <a:gd name="connsiteY5" fmla="*/ 967576 h 967576"/>
              <a:gd name="connsiteX0" fmla="*/ 0 w 4120308"/>
              <a:gd name="connsiteY0" fmla="*/ 947531 h 969565"/>
              <a:gd name="connsiteX1" fmla="*/ 1090670 w 4120308"/>
              <a:gd name="connsiteY1" fmla="*/ 826346 h 969565"/>
              <a:gd name="connsiteX2" fmla="*/ 1773715 w 4120308"/>
              <a:gd name="connsiteY2" fmla="*/ 88216 h 969565"/>
              <a:gd name="connsiteX3" fmla="*/ 2368625 w 4120308"/>
              <a:gd name="connsiteY3" fmla="*/ 99232 h 969565"/>
              <a:gd name="connsiteX4" fmla="*/ 2996588 w 4120308"/>
              <a:gd name="connsiteY4" fmla="*/ 859396 h 969565"/>
              <a:gd name="connsiteX5" fmla="*/ 4120308 w 4120308"/>
              <a:gd name="connsiteY5" fmla="*/ 969565 h 969565"/>
              <a:gd name="connsiteX0" fmla="*/ 0 w 4120308"/>
              <a:gd name="connsiteY0" fmla="*/ 894496 h 916530"/>
              <a:gd name="connsiteX1" fmla="*/ 1090670 w 4120308"/>
              <a:gd name="connsiteY1" fmla="*/ 773311 h 916530"/>
              <a:gd name="connsiteX2" fmla="*/ 1773715 w 4120308"/>
              <a:gd name="connsiteY2" fmla="*/ 35181 h 916530"/>
              <a:gd name="connsiteX3" fmla="*/ 2368625 w 4120308"/>
              <a:gd name="connsiteY3" fmla="*/ 46197 h 916530"/>
              <a:gd name="connsiteX4" fmla="*/ 2996588 w 4120308"/>
              <a:gd name="connsiteY4" fmla="*/ 806361 h 916530"/>
              <a:gd name="connsiteX5" fmla="*/ 4120308 w 4120308"/>
              <a:gd name="connsiteY5" fmla="*/ 916530 h 916530"/>
              <a:gd name="connsiteX0" fmla="*/ 0 w 4120308"/>
              <a:gd name="connsiteY0" fmla="*/ 892710 h 914744"/>
              <a:gd name="connsiteX1" fmla="*/ 1090670 w 4120308"/>
              <a:gd name="connsiteY1" fmla="*/ 771525 h 914744"/>
              <a:gd name="connsiteX2" fmla="*/ 1773715 w 4120308"/>
              <a:gd name="connsiteY2" fmla="*/ 33395 h 914744"/>
              <a:gd name="connsiteX3" fmla="*/ 2368625 w 4120308"/>
              <a:gd name="connsiteY3" fmla="*/ 44411 h 914744"/>
              <a:gd name="connsiteX4" fmla="*/ 2996588 w 4120308"/>
              <a:gd name="connsiteY4" fmla="*/ 804575 h 914744"/>
              <a:gd name="connsiteX5" fmla="*/ 4120308 w 4120308"/>
              <a:gd name="connsiteY5" fmla="*/ 914744 h 91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0308" h="914744">
                <a:moveTo>
                  <a:pt x="0" y="892710"/>
                </a:moveTo>
                <a:cubicBezTo>
                  <a:pt x="388344" y="865167"/>
                  <a:pt x="795051" y="914744"/>
                  <a:pt x="1090670" y="771525"/>
                </a:cubicBezTo>
                <a:cubicBezTo>
                  <a:pt x="1386289" y="628306"/>
                  <a:pt x="1499762" y="-48823"/>
                  <a:pt x="1773715" y="33395"/>
                </a:cubicBezTo>
                <a:cubicBezTo>
                  <a:pt x="2047668" y="115613"/>
                  <a:pt x="2164813" y="-84119"/>
                  <a:pt x="2368625" y="44411"/>
                </a:cubicBezTo>
                <a:cubicBezTo>
                  <a:pt x="2572437" y="172941"/>
                  <a:pt x="2704641" y="659520"/>
                  <a:pt x="2996588" y="804575"/>
                </a:cubicBezTo>
                <a:cubicBezTo>
                  <a:pt x="3288535" y="949630"/>
                  <a:pt x="3627303" y="903728"/>
                  <a:pt x="4120308" y="914744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B496B-5A16-3B41-A6F2-DDF69AD74BAD}"/>
              </a:ext>
            </a:extLst>
          </p:cNvPr>
          <p:cNvCxnSpPr/>
          <p:nvPr/>
        </p:nvCxnSpPr>
        <p:spPr>
          <a:xfrm>
            <a:off x="6062477" y="3119291"/>
            <a:ext cx="5486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59095DA3-7F4F-9740-8203-D9B43D474B2D}"/>
              </a:ext>
            </a:extLst>
          </p:cNvPr>
          <p:cNvSpPr/>
          <p:nvPr/>
        </p:nvSpPr>
        <p:spPr>
          <a:xfrm>
            <a:off x="6749118" y="2320554"/>
            <a:ext cx="4120308" cy="721621"/>
          </a:xfrm>
          <a:custGeom>
            <a:avLst/>
            <a:gdLst>
              <a:gd name="connsiteX0" fmla="*/ 0 w 4285561"/>
              <a:gd name="connsiteY0" fmla="*/ 988070 h 1015991"/>
              <a:gd name="connsiteX1" fmla="*/ 1178805 w 4285561"/>
              <a:gd name="connsiteY1" fmla="*/ 888918 h 1015991"/>
              <a:gd name="connsiteX2" fmla="*/ 2016086 w 4285561"/>
              <a:gd name="connsiteY2" fmla="*/ 62653 h 1015991"/>
              <a:gd name="connsiteX3" fmla="*/ 2599980 w 4285561"/>
              <a:gd name="connsiteY3" fmla="*/ 150788 h 1015991"/>
              <a:gd name="connsiteX4" fmla="*/ 3018621 w 4285561"/>
              <a:gd name="connsiteY4" fmla="*/ 888918 h 1015991"/>
              <a:gd name="connsiteX5" fmla="*/ 4285561 w 4285561"/>
              <a:gd name="connsiteY5" fmla="*/ 1010103 h 1015991"/>
              <a:gd name="connsiteX0" fmla="*/ 0 w 4285561"/>
              <a:gd name="connsiteY0" fmla="*/ 929549 h 957470"/>
              <a:gd name="connsiteX1" fmla="*/ 1178805 w 4285561"/>
              <a:gd name="connsiteY1" fmla="*/ 830397 h 957470"/>
              <a:gd name="connsiteX2" fmla="*/ 1861850 w 4285561"/>
              <a:gd name="connsiteY2" fmla="*/ 92267 h 957470"/>
              <a:gd name="connsiteX3" fmla="*/ 2599980 w 4285561"/>
              <a:gd name="connsiteY3" fmla="*/ 92267 h 957470"/>
              <a:gd name="connsiteX4" fmla="*/ 3018621 w 4285561"/>
              <a:gd name="connsiteY4" fmla="*/ 830397 h 957470"/>
              <a:gd name="connsiteX5" fmla="*/ 4285561 w 4285561"/>
              <a:gd name="connsiteY5" fmla="*/ 951582 h 957470"/>
              <a:gd name="connsiteX0" fmla="*/ 0 w 4285561"/>
              <a:gd name="connsiteY0" fmla="*/ 923509 h 951148"/>
              <a:gd name="connsiteX1" fmla="*/ 1178805 w 4285561"/>
              <a:gd name="connsiteY1" fmla="*/ 824357 h 951148"/>
              <a:gd name="connsiteX2" fmla="*/ 1861850 w 4285561"/>
              <a:gd name="connsiteY2" fmla="*/ 86227 h 951148"/>
              <a:gd name="connsiteX3" fmla="*/ 2456760 w 4285561"/>
              <a:gd name="connsiteY3" fmla="*/ 97243 h 951148"/>
              <a:gd name="connsiteX4" fmla="*/ 3018621 w 4285561"/>
              <a:gd name="connsiteY4" fmla="*/ 824357 h 951148"/>
              <a:gd name="connsiteX5" fmla="*/ 4285561 w 4285561"/>
              <a:gd name="connsiteY5" fmla="*/ 945542 h 951148"/>
              <a:gd name="connsiteX0" fmla="*/ 0 w 4285561"/>
              <a:gd name="connsiteY0" fmla="*/ 923509 h 951148"/>
              <a:gd name="connsiteX1" fmla="*/ 1178805 w 4285561"/>
              <a:gd name="connsiteY1" fmla="*/ 824357 h 951148"/>
              <a:gd name="connsiteX2" fmla="*/ 1861850 w 4285561"/>
              <a:gd name="connsiteY2" fmla="*/ 86227 h 951148"/>
              <a:gd name="connsiteX3" fmla="*/ 2456760 w 4285561"/>
              <a:gd name="connsiteY3" fmla="*/ 97243 h 951148"/>
              <a:gd name="connsiteX4" fmla="*/ 3018621 w 4285561"/>
              <a:gd name="connsiteY4" fmla="*/ 824357 h 951148"/>
              <a:gd name="connsiteX5" fmla="*/ 4285561 w 4285561"/>
              <a:gd name="connsiteY5" fmla="*/ 945542 h 951148"/>
              <a:gd name="connsiteX0" fmla="*/ 0 w 4197426"/>
              <a:gd name="connsiteY0" fmla="*/ 945542 h 951148"/>
              <a:gd name="connsiteX1" fmla="*/ 1090670 w 4197426"/>
              <a:gd name="connsiteY1" fmla="*/ 824357 h 951148"/>
              <a:gd name="connsiteX2" fmla="*/ 1773715 w 4197426"/>
              <a:gd name="connsiteY2" fmla="*/ 86227 h 951148"/>
              <a:gd name="connsiteX3" fmla="*/ 2368625 w 4197426"/>
              <a:gd name="connsiteY3" fmla="*/ 97243 h 951148"/>
              <a:gd name="connsiteX4" fmla="*/ 2930486 w 4197426"/>
              <a:gd name="connsiteY4" fmla="*/ 824357 h 951148"/>
              <a:gd name="connsiteX5" fmla="*/ 4197426 w 4197426"/>
              <a:gd name="connsiteY5" fmla="*/ 945542 h 951148"/>
              <a:gd name="connsiteX0" fmla="*/ 0 w 4120308"/>
              <a:gd name="connsiteY0" fmla="*/ 945542 h 970887"/>
              <a:gd name="connsiteX1" fmla="*/ 1090670 w 4120308"/>
              <a:gd name="connsiteY1" fmla="*/ 824357 h 970887"/>
              <a:gd name="connsiteX2" fmla="*/ 1773715 w 4120308"/>
              <a:gd name="connsiteY2" fmla="*/ 86227 h 970887"/>
              <a:gd name="connsiteX3" fmla="*/ 2368625 w 4120308"/>
              <a:gd name="connsiteY3" fmla="*/ 97243 h 970887"/>
              <a:gd name="connsiteX4" fmla="*/ 2930486 w 4120308"/>
              <a:gd name="connsiteY4" fmla="*/ 824357 h 970887"/>
              <a:gd name="connsiteX5" fmla="*/ 4120308 w 4120308"/>
              <a:gd name="connsiteY5" fmla="*/ 967576 h 970887"/>
              <a:gd name="connsiteX0" fmla="*/ 0 w 4120308"/>
              <a:gd name="connsiteY0" fmla="*/ 945542 h 967576"/>
              <a:gd name="connsiteX1" fmla="*/ 1090670 w 4120308"/>
              <a:gd name="connsiteY1" fmla="*/ 824357 h 967576"/>
              <a:gd name="connsiteX2" fmla="*/ 1773715 w 4120308"/>
              <a:gd name="connsiteY2" fmla="*/ 86227 h 967576"/>
              <a:gd name="connsiteX3" fmla="*/ 2368625 w 4120308"/>
              <a:gd name="connsiteY3" fmla="*/ 97243 h 967576"/>
              <a:gd name="connsiteX4" fmla="*/ 2930486 w 4120308"/>
              <a:gd name="connsiteY4" fmla="*/ 824357 h 967576"/>
              <a:gd name="connsiteX5" fmla="*/ 4120308 w 4120308"/>
              <a:gd name="connsiteY5" fmla="*/ 967576 h 967576"/>
              <a:gd name="connsiteX0" fmla="*/ 0 w 4120308"/>
              <a:gd name="connsiteY0" fmla="*/ 947531 h 969565"/>
              <a:gd name="connsiteX1" fmla="*/ 1090670 w 4120308"/>
              <a:gd name="connsiteY1" fmla="*/ 826346 h 969565"/>
              <a:gd name="connsiteX2" fmla="*/ 1773715 w 4120308"/>
              <a:gd name="connsiteY2" fmla="*/ 88216 h 969565"/>
              <a:gd name="connsiteX3" fmla="*/ 2368625 w 4120308"/>
              <a:gd name="connsiteY3" fmla="*/ 99232 h 969565"/>
              <a:gd name="connsiteX4" fmla="*/ 2996588 w 4120308"/>
              <a:gd name="connsiteY4" fmla="*/ 859396 h 969565"/>
              <a:gd name="connsiteX5" fmla="*/ 4120308 w 4120308"/>
              <a:gd name="connsiteY5" fmla="*/ 969565 h 969565"/>
              <a:gd name="connsiteX0" fmla="*/ 0 w 4120308"/>
              <a:gd name="connsiteY0" fmla="*/ 859075 h 881109"/>
              <a:gd name="connsiteX1" fmla="*/ 1090670 w 4120308"/>
              <a:gd name="connsiteY1" fmla="*/ 737890 h 881109"/>
              <a:gd name="connsiteX2" fmla="*/ 1545115 w 4120308"/>
              <a:gd name="connsiteY2" fmla="*/ 351093 h 881109"/>
              <a:gd name="connsiteX3" fmla="*/ 2368625 w 4120308"/>
              <a:gd name="connsiteY3" fmla="*/ 10776 h 881109"/>
              <a:gd name="connsiteX4" fmla="*/ 2996588 w 4120308"/>
              <a:gd name="connsiteY4" fmla="*/ 770940 h 881109"/>
              <a:gd name="connsiteX5" fmla="*/ 4120308 w 4120308"/>
              <a:gd name="connsiteY5" fmla="*/ 881109 h 881109"/>
              <a:gd name="connsiteX0" fmla="*/ 0 w 4120308"/>
              <a:gd name="connsiteY0" fmla="*/ 853535 h 875569"/>
              <a:gd name="connsiteX1" fmla="*/ 1090670 w 4120308"/>
              <a:gd name="connsiteY1" fmla="*/ 732350 h 875569"/>
              <a:gd name="connsiteX2" fmla="*/ 1545115 w 4120308"/>
              <a:gd name="connsiteY2" fmla="*/ 345553 h 875569"/>
              <a:gd name="connsiteX3" fmla="*/ 2368625 w 4120308"/>
              <a:gd name="connsiteY3" fmla="*/ 5236 h 875569"/>
              <a:gd name="connsiteX4" fmla="*/ 2996588 w 4120308"/>
              <a:gd name="connsiteY4" fmla="*/ 765400 h 875569"/>
              <a:gd name="connsiteX5" fmla="*/ 4120308 w 4120308"/>
              <a:gd name="connsiteY5" fmla="*/ 875569 h 87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0308" h="875569">
                <a:moveTo>
                  <a:pt x="0" y="853535"/>
                </a:moveTo>
                <a:cubicBezTo>
                  <a:pt x="388344" y="825992"/>
                  <a:pt x="833151" y="817014"/>
                  <a:pt x="1090670" y="732350"/>
                </a:cubicBezTo>
                <a:cubicBezTo>
                  <a:pt x="1348189" y="647686"/>
                  <a:pt x="1286403" y="96914"/>
                  <a:pt x="1545115" y="345553"/>
                </a:cubicBezTo>
                <a:cubicBezTo>
                  <a:pt x="1803827" y="594192"/>
                  <a:pt x="2126713" y="-64738"/>
                  <a:pt x="2368625" y="5236"/>
                </a:cubicBezTo>
                <a:cubicBezTo>
                  <a:pt x="2610537" y="75210"/>
                  <a:pt x="2704641" y="620345"/>
                  <a:pt x="2996588" y="765400"/>
                </a:cubicBezTo>
                <a:cubicBezTo>
                  <a:pt x="3288535" y="910455"/>
                  <a:pt x="3627303" y="864553"/>
                  <a:pt x="4120308" y="875569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5E0388-D5AE-F84D-83E7-E6BA7F98568F}"/>
              </a:ext>
            </a:extLst>
          </p:cNvPr>
          <p:cNvCxnSpPr/>
          <p:nvPr/>
        </p:nvCxnSpPr>
        <p:spPr>
          <a:xfrm>
            <a:off x="6062477" y="1494205"/>
            <a:ext cx="5486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5B7CB855-4F3B-D94A-BD79-AC0D88DCAE44}"/>
              </a:ext>
            </a:extLst>
          </p:cNvPr>
          <p:cNvSpPr/>
          <p:nvPr/>
        </p:nvSpPr>
        <p:spPr>
          <a:xfrm>
            <a:off x="6749118" y="641215"/>
            <a:ext cx="4120308" cy="775872"/>
          </a:xfrm>
          <a:custGeom>
            <a:avLst/>
            <a:gdLst>
              <a:gd name="connsiteX0" fmla="*/ 0 w 4285561"/>
              <a:gd name="connsiteY0" fmla="*/ 988070 h 1015991"/>
              <a:gd name="connsiteX1" fmla="*/ 1178805 w 4285561"/>
              <a:gd name="connsiteY1" fmla="*/ 888918 h 1015991"/>
              <a:gd name="connsiteX2" fmla="*/ 2016086 w 4285561"/>
              <a:gd name="connsiteY2" fmla="*/ 62653 h 1015991"/>
              <a:gd name="connsiteX3" fmla="*/ 2599980 w 4285561"/>
              <a:gd name="connsiteY3" fmla="*/ 150788 h 1015991"/>
              <a:gd name="connsiteX4" fmla="*/ 3018621 w 4285561"/>
              <a:gd name="connsiteY4" fmla="*/ 888918 h 1015991"/>
              <a:gd name="connsiteX5" fmla="*/ 4285561 w 4285561"/>
              <a:gd name="connsiteY5" fmla="*/ 1010103 h 1015991"/>
              <a:gd name="connsiteX0" fmla="*/ 0 w 4285561"/>
              <a:gd name="connsiteY0" fmla="*/ 929549 h 957470"/>
              <a:gd name="connsiteX1" fmla="*/ 1178805 w 4285561"/>
              <a:gd name="connsiteY1" fmla="*/ 830397 h 957470"/>
              <a:gd name="connsiteX2" fmla="*/ 1861850 w 4285561"/>
              <a:gd name="connsiteY2" fmla="*/ 92267 h 957470"/>
              <a:gd name="connsiteX3" fmla="*/ 2599980 w 4285561"/>
              <a:gd name="connsiteY3" fmla="*/ 92267 h 957470"/>
              <a:gd name="connsiteX4" fmla="*/ 3018621 w 4285561"/>
              <a:gd name="connsiteY4" fmla="*/ 830397 h 957470"/>
              <a:gd name="connsiteX5" fmla="*/ 4285561 w 4285561"/>
              <a:gd name="connsiteY5" fmla="*/ 951582 h 957470"/>
              <a:gd name="connsiteX0" fmla="*/ 0 w 4285561"/>
              <a:gd name="connsiteY0" fmla="*/ 923509 h 951148"/>
              <a:gd name="connsiteX1" fmla="*/ 1178805 w 4285561"/>
              <a:gd name="connsiteY1" fmla="*/ 824357 h 951148"/>
              <a:gd name="connsiteX2" fmla="*/ 1861850 w 4285561"/>
              <a:gd name="connsiteY2" fmla="*/ 86227 h 951148"/>
              <a:gd name="connsiteX3" fmla="*/ 2456760 w 4285561"/>
              <a:gd name="connsiteY3" fmla="*/ 97243 h 951148"/>
              <a:gd name="connsiteX4" fmla="*/ 3018621 w 4285561"/>
              <a:gd name="connsiteY4" fmla="*/ 824357 h 951148"/>
              <a:gd name="connsiteX5" fmla="*/ 4285561 w 4285561"/>
              <a:gd name="connsiteY5" fmla="*/ 945542 h 951148"/>
              <a:gd name="connsiteX0" fmla="*/ 0 w 4285561"/>
              <a:gd name="connsiteY0" fmla="*/ 923509 h 951148"/>
              <a:gd name="connsiteX1" fmla="*/ 1178805 w 4285561"/>
              <a:gd name="connsiteY1" fmla="*/ 824357 h 951148"/>
              <a:gd name="connsiteX2" fmla="*/ 1861850 w 4285561"/>
              <a:gd name="connsiteY2" fmla="*/ 86227 h 951148"/>
              <a:gd name="connsiteX3" fmla="*/ 2456760 w 4285561"/>
              <a:gd name="connsiteY3" fmla="*/ 97243 h 951148"/>
              <a:gd name="connsiteX4" fmla="*/ 3018621 w 4285561"/>
              <a:gd name="connsiteY4" fmla="*/ 824357 h 951148"/>
              <a:gd name="connsiteX5" fmla="*/ 4285561 w 4285561"/>
              <a:gd name="connsiteY5" fmla="*/ 945542 h 951148"/>
              <a:gd name="connsiteX0" fmla="*/ 0 w 4197426"/>
              <a:gd name="connsiteY0" fmla="*/ 945542 h 951148"/>
              <a:gd name="connsiteX1" fmla="*/ 1090670 w 4197426"/>
              <a:gd name="connsiteY1" fmla="*/ 824357 h 951148"/>
              <a:gd name="connsiteX2" fmla="*/ 1773715 w 4197426"/>
              <a:gd name="connsiteY2" fmla="*/ 86227 h 951148"/>
              <a:gd name="connsiteX3" fmla="*/ 2368625 w 4197426"/>
              <a:gd name="connsiteY3" fmla="*/ 97243 h 951148"/>
              <a:gd name="connsiteX4" fmla="*/ 2930486 w 4197426"/>
              <a:gd name="connsiteY4" fmla="*/ 824357 h 951148"/>
              <a:gd name="connsiteX5" fmla="*/ 4197426 w 4197426"/>
              <a:gd name="connsiteY5" fmla="*/ 945542 h 951148"/>
              <a:gd name="connsiteX0" fmla="*/ 0 w 4120308"/>
              <a:gd name="connsiteY0" fmla="*/ 945542 h 970887"/>
              <a:gd name="connsiteX1" fmla="*/ 1090670 w 4120308"/>
              <a:gd name="connsiteY1" fmla="*/ 824357 h 970887"/>
              <a:gd name="connsiteX2" fmla="*/ 1773715 w 4120308"/>
              <a:gd name="connsiteY2" fmla="*/ 86227 h 970887"/>
              <a:gd name="connsiteX3" fmla="*/ 2368625 w 4120308"/>
              <a:gd name="connsiteY3" fmla="*/ 97243 h 970887"/>
              <a:gd name="connsiteX4" fmla="*/ 2930486 w 4120308"/>
              <a:gd name="connsiteY4" fmla="*/ 824357 h 970887"/>
              <a:gd name="connsiteX5" fmla="*/ 4120308 w 4120308"/>
              <a:gd name="connsiteY5" fmla="*/ 967576 h 970887"/>
              <a:gd name="connsiteX0" fmla="*/ 0 w 4120308"/>
              <a:gd name="connsiteY0" fmla="*/ 945542 h 967576"/>
              <a:gd name="connsiteX1" fmla="*/ 1090670 w 4120308"/>
              <a:gd name="connsiteY1" fmla="*/ 824357 h 967576"/>
              <a:gd name="connsiteX2" fmla="*/ 1773715 w 4120308"/>
              <a:gd name="connsiteY2" fmla="*/ 86227 h 967576"/>
              <a:gd name="connsiteX3" fmla="*/ 2368625 w 4120308"/>
              <a:gd name="connsiteY3" fmla="*/ 97243 h 967576"/>
              <a:gd name="connsiteX4" fmla="*/ 2930486 w 4120308"/>
              <a:gd name="connsiteY4" fmla="*/ 824357 h 967576"/>
              <a:gd name="connsiteX5" fmla="*/ 4120308 w 4120308"/>
              <a:gd name="connsiteY5" fmla="*/ 967576 h 967576"/>
              <a:gd name="connsiteX0" fmla="*/ 0 w 4120308"/>
              <a:gd name="connsiteY0" fmla="*/ 947531 h 969565"/>
              <a:gd name="connsiteX1" fmla="*/ 1090670 w 4120308"/>
              <a:gd name="connsiteY1" fmla="*/ 826346 h 969565"/>
              <a:gd name="connsiteX2" fmla="*/ 1773715 w 4120308"/>
              <a:gd name="connsiteY2" fmla="*/ 88216 h 969565"/>
              <a:gd name="connsiteX3" fmla="*/ 2368625 w 4120308"/>
              <a:gd name="connsiteY3" fmla="*/ 99232 h 969565"/>
              <a:gd name="connsiteX4" fmla="*/ 2996588 w 4120308"/>
              <a:gd name="connsiteY4" fmla="*/ 859396 h 969565"/>
              <a:gd name="connsiteX5" fmla="*/ 4120308 w 4120308"/>
              <a:gd name="connsiteY5" fmla="*/ 969565 h 969565"/>
              <a:gd name="connsiteX0" fmla="*/ 0 w 4120308"/>
              <a:gd name="connsiteY0" fmla="*/ 947531 h 969565"/>
              <a:gd name="connsiteX1" fmla="*/ 1090670 w 4120308"/>
              <a:gd name="connsiteY1" fmla="*/ 826346 h 969565"/>
              <a:gd name="connsiteX2" fmla="*/ 1773715 w 4120308"/>
              <a:gd name="connsiteY2" fmla="*/ 88216 h 969565"/>
              <a:gd name="connsiteX3" fmla="*/ 2795345 w 4120308"/>
              <a:gd name="connsiteY3" fmla="*/ 99232 h 969565"/>
              <a:gd name="connsiteX4" fmla="*/ 2996588 w 4120308"/>
              <a:gd name="connsiteY4" fmla="*/ 859396 h 969565"/>
              <a:gd name="connsiteX5" fmla="*/ 4120308 w 4120308"/>
              <a:gd name="connsiteY5" fmla="*/ 969565 h 969565"/>
              <a:gd name="connsiteX0" fmla="*/ 0 w 4120308"/>
              <a:gd name="connsiteY0" fmla="*/ 857788 h 879822"/>
              <a:gd name="connsiteX1" fmla="*/ 1090670 w 4120308"/>
              <a:gd name="connsiteY1" fmla="*/ 736603 h 879822"/>
              <a:gd name="connsiteX2" fmla="*/ 1499395 w 4120308"/>
              <a:gd name="connsiteY2" fmla="*/ 368298 h 879822"/>
              <a:gd name="connsiteX3" fmla="*/ 2795345 w 4120308"/>
              <a:gd name="connsiteY3" fmla="*/ 9489 h 879822"/>
              <a:gd name="connsiteX4" fmla="*/ 2996588 w 4120308"/>
              <a:gd name="connsiteY4" fmla="*/ 769653 h 879822"/>
              <a:gd name="connsiteX5" fmla="*/ 4120308 w 4120308"/>
              <a:gd name="connsiteY5" fmla="*/ 879822 h 879822"/>
              <a:gd name="connsiteX0" fmla="*/ 0 w 4120308"/>
              <a:gd name="connsiteY0" fmla="*/ 856429 h 878463"/>
              <a:gd name="connsiteX1" fmla="*/ 983990 w 4120308"/>
              <a:gd name="connsiteY1" fmla="*/ 365419 h 878463"/>
              <a:gd name="connsiteX2" fmla="*/ 1499395 w 4120308"/>
              <a:gd name="connsiteY2" fmla="*/ 366939 h 878463"/>
              <a:gd name="connsiteX3" fmla="*/ 2795345 w 4120308"/>
              <a:gd name="connsiteY3" fmla="*/ 8130 h 878463"/>
              <a:gd name="connsiteX4" fmla="*/ 2996588 w 4120308"/>
              <a:gd name="connsiteY4" fmla="*/ 768294 h 878463"/>
              <a:gd name="connsiteX5" fmla="*/ 4120308 w 4120308"/>
              <a:gd name="connsiteY5" fmla="*/ 878463 h 878463"/>
              <a:gd name="connsiteX0" fmla="*/ 0 w 4120308"/>
              <a:gd name="connsiteY0" fmla="*/ 856429 h 878463"/>
              <a:gd name="connsiteX1" fmla="*/ 983990 w 4120308"/>
              <a:gd name="connsiteY1" fmla="*/ 365419 h 878463"/>
              <a:gd name="connsiteX2" fmla="*/ 1499395 w 4120308"/>
              <a:gd name="connsiteY2" fmla="*/ 366939 h 878463"/>
              <a:gd name="connsiteX3" fmla="*/ 2795345 w 4120308"/>
              <a:gd name="connsiteY3" fmla="*/ 8130 h 878463"/>
              <a:gd name="connsiteX4" fmla="*/ 2996588 w 4120308"/>
              <a:gd name="connsiteY4" fmla="*/ 768294 h 878463"/>
              <a:gd name="connsiteX5" fmla="*/ 4120308 w 4120308"/>
              <a:gd name="connsiteY5" fmla="*/ 878463 h 878463"/>
              <a:gd name="connsiteX0" fmla="*/ 0 w 4120308"/>
              <a:gd name="connsiteY0" fmla="*/ 852524 h 874558"/>
              <a:gd name="connsiteX1" fmla="*/ 983990 w 4120308"/>
              <a:gd name="connsiteY1" fmla="*/ 361514 h 874558"/>
              <a:gd name="connsiteX2" fmla="*/ 1499395 w 4120308"/>
              <a:gd name="connsiteY2" fmla="*/ 363034 h 874558"/>
              <a:gd name="connsiteX3" fmla="*/ 2795345 w 4120308"/>
              <a:gd name="connsiteY3" fmla="*/ 4225 h 874558"/>
              <a:gd name="connsiteX4" fmla="*/ 2996588 w 4120308"/>
              <a:gd name="connsiteY4" fmla="*/ 764389 h 874558"/>
              <a:gd name="connsiteX5" fmla="*/ 4120308 w 4120308"/>
              <a:gd name="connsiteY5" fmla="*/ 874558 h 874558"/>
              <a:gd name="connsiteX0" fmla="*/ 0 w 4120308"/>
              <a:gd name="connsiteY0" fmla="*/ 849833 h 871867"/>
              <a:gd name="connsiteX1" fmla="*/ 983990 w 4120308"/>
              <a:gd name="connsiteY1" fmla="*/ 358823 h 871867"/>
              <a:gd name="connsiteX2" fmla="*/ 1499395 w 4120308"/>
              <a:gd name="connsiteY2" fmla="*/ 360343 h 871867"/>
              <a:gd name="connsiteX3" fmla="*/ 2795345 w 4120308"/>
              <a:gd name="connsiteY3" fmla="*/ 1534 h 871867"/>
              <a:gd name="connsiteX4" fmla="*/ 3499508 w 4120308"/>
              <a:gd name="connsiteY4" fmla="*/ 595277 h 871867"/>
              <a:gd name="connsiteX5" fmla="*/ 4120308 w 4120308"/>
              <a:gd name="connsiteY5" fmla="*/ 871867 h 871867"/>
              <a:gd name="connsiteX0" fmla="*/ 0 w 4120308"/>
              <a:gd name="connsiteY0" fmla="*/ 849833 h 871867"/>
              <a:gd name="connsiteX1" fmla="*/ 983990 w 4120308"/>
              <a:gd name="connsiteY1" fmla="*/ 358823 h 871867"/>
              <a:gd name="connsiteX2" fmla="*/ 1499395 w 4120308"/>
              <a:gd name="connsiteY2" fmla="*/ 360343 h 871867"/>
              <a:gd name="connsiteX3" fmla="*/ 2795345 w 4120308"/>
              <a:gd name="connsiteY3" fmla="*/ 1534 h 871867"/>
              <a:gd name="connsiteX4" fmla="*/ 3499508 w 4120308"/>
              <a:gd name="connsiteY4" fmla="*/ 595277 h 871867"/>
              <a:gd name="connsiteX5" fmla="*/ 4120308 w 4120308"/>
              <a:gd name="connsiteY5" fmla="*/ 871867 h 871867"/>
              <a:gd name="connsiteX0" fmla="*/ 0 w 4120308"/>
              <a:gd name="connsiteY0" fmla="*/ 849833 h 871867"/>
              <a:gd name="connsiteX1" fmla="*/ 983990 w 4120308"/>
              <a:gd name="connsiteY1" fmla="*/ 358823 h 871867"/>
              <a:gd name="connsiteX2" fmla="*/ 1499395 w 4120308"/>
              <a:gd name="connsiteY2" fmla="*/ 360343 h 871867"/>
              <a:gd name="connsiteX3" fmla="*/ 2795345 w 4120308"/>
              <a:gd name="connsiteY3" fmla="*/ 1534 h 871867"/>
              <a:gd name="connsiteX4" fmla="*/ 3499508 w 4120308"/>
              <a:gd name="connsiteY4" fmla="*/ 595277 h 871867"/>
              <a:gd name="connsiteX5" fmla="*/ 4120308 w 4120308"/>
              <a:gd name="connsiteY5" fmla="*/ 871867 h 871867"/>
              <a:gd name="connsiteX0" fmla="*/ 0 w 4120308"/>
              <a:gd name="connsiteY0" fmla="*/ 849833 h 871867"/>
              <a:gd name="connsiteX1" fmla="*/ 983990 w 4120308"/>
              <a:gd name="connsiteY1" fmla="*/ 358823 h 871867"/>
              <a:gd name="connsiteX2" fmla="*/ 1499395 w 4120308"/>
              <a:gd name="connsiteY2" fmla="*/ 360343 h 871867"/>
              <a:gd name="connsiteX3" fmla="*/ 2795345 w 4120308"/>
              <a:gd name="connsiteY3" fmla="*/ 1534 h 871867"/>
              <a:gd name="connsiteX4" fmla="*/ 3499508 w 4120308"/>
              <a:gd name="connsiteY4" fmla="*/ 595277 h 871867"/>
              <a:gd name="connsiteX5" fmla="*/ 4120308 w 4120308"/>
              <a:gd name="connsiteY5" fmla="*/ 871867 h 871867"/>
              <a:gd name="connsiteX0" fmla="*/ 0 w 4120308"/>
              <a:gd name="connsiteY0" fmla="*/ 833091 h 855125"/>
              <a:gd name="connsiteX1" fmla="*/ 983990 w 4120308"/>
              <a:gd name="connsiteY1" fmla="*/ 342081 h 855125"/>
              <a:gd name="connsiteX2" fmla="*/ 1499395 w 4120308"/>
              <a:gd name="connsiteY2" fmla="*/ 343601 h 855125"/>
              <a:gd name="connsiteX3" fmla="*/ 2703905 w 4120308"/>
              <a:gd name="connsiteY3" fmla="*/ 3283 h 855125"/>
              <a:gd name="connsiteX4" fmla="*/ 3499508 w 4120308"/>
              <a:gd name="connsiteY4" fmla="*/ 578535 h 855125"/>
              <a:gd name="connsiteX5" fmla="*/ 4120308 w 4120308"/>
              <a:gd name="connsiteY5" fmla="*/ 855125 h 855125"/>
              <a:gd name="connsiteX0" fmla="*/ 0 w 4120308"/>
              <a:gd name="connsiteY0" fmla="*/ 946158 h 968192"/>
              <a:gd name="connsiteX1" fmla="*/ 983990 w 4120308"/>
              <a:gd name="connsiteY1" fmla="*/ 455148 h 968192"/>
              <a:gd name="connsiteX2" fmla="*/ 1499395 w 4120308"/>
              <a:gd name="connsiteY2" fmla="*/ 456668 h 968192"/>
              <a:gd name="connsiteX3" fmla="*/ 2703905 w 4120308"/>
              <a:gd name="connsiteY3" fmla="*/ 116350 h 968192"/>
              <a:gd name="connsiteX4" fmla="*/ 3499508 w 4120308"/>
              <a:gd name="connsiteY4" fmla="*/ 691602 h 968192"/>
              <a:gd name="connsiteX5" fmla="*/ 4120308 w 4120308"/>
              <a:gd name="connsiteY5" fmla="*/ 968192 h 968192"/>
              <a:gd name="connsiteX0" fmla="*/ 0 w 4120308"/>
              <a:gd name="connsiteY0" fmla="*/ 946158 h 968192"/>
              <a:gd name="connsiteX1" fmla="*/ 983990 w 4120308"/>
              <a:gd name="connsiteY1" fmla="*/ 455148 h 968192"/>
              <a:gd name="connsiteX2" fmla="*/ 1499395 w 4120308"/>
              <a:gd name="connsiteY2" fmla="*/ 456668 h 968192"/>
              <a:gd name="connsiteX3" fmla="*/ 2703905 w 4120308"/>
              <a:gd name="connsiteY3" fmla="*/ 116350 h 968192"/>
              <a:gd name="connsiteX4" fmla="*/ 3499508 w 4120308"/>
              <a:gd name="connsiteY4" fmla="*/ 691602 h 968192"/>
              <a:gd name="connsiteX5" fmla="*/ 4120308 w 4120308"/>
              <a:gd name="connsiteY5" fmla="*/ 968192 h 968192"/>
              <a:gd name="connsiteX0" fmla="*/ 0 w 4120308"/>
              <a:gd name="connsiteY0" fmla="*/ 946158 h 968192"/>
              <a:gd name="connsiteX1" fmla="*/ 983990 w 4120308"/>
              <a:gd name="connsiteY1" fmla="*/ 455148 h 968192"/>
              <a:gd name="connsiteX2" fmla="*/ 1499395 w 4120308"/>
              <a:gd name="connsiteY2" fmla="*/ 456668 h 968192"/>
              <a:gd name="connsiteX3" fmla="*/ 2703905 w 4120308"/>
              <a:gd name="connsiteY3" fmla="*/ 116350 h 968192"/>
              <a:gd name="connsiteX4" fmla="*/ 3499508 w 4120308"/>
              <a:gd name="connsiteY4" fmla="*/ 691602 h 968192"/>
              <a:gd name="connsiteX5" fmla="*/ 4120308 w 4120308"/>
              <a:gd name="connsiteY5" fmla="*/ 968192 h 968192"/>
              <a:gd name="connsiteX0" fmla="*/ 0 w 4120308"/>
              <a:gd name="connsiteY0" fmla="*/ 919359 h 941393"/>
              <a:gd name="connsiteX1" fmla="*/ 983990 w 4120308"/>
              <a:gd name="connsiteY1" fmla="*/ 428349 h 941393"/>
              <a:gd name="connsiteX2" fmla="*/ 1499395 w 4120308"/>
              <a:gd name="connsiteY2" fmla="*/ 429869 h 941393"/>
              <a:gd name="connsiteX3" fmla="*/ 2703905 w 4120308"/>
              <a:gd name="connsiteY3" fmla="*/ 89551 h 941393"/>
              <a:gd name="connsiteX4" fmla="*/ 3499508 w 4120308"/>
              <a:gd name="connsiteY4" fmla="*/ 664803 h 941393"/>
              <a:gd name="connsiteX5" fmla="*/ 4120308 w 4120308"/>
              <a:gd name="connsiteY5" fmla="*/ 941393 h 94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0308" h="941393">
                <a:moveTo>
                  <a:pt x="0" y="919359"/>
                </a:moveTo>
                <a:cubicBezTo>
                  <a:pt x="388344" y="891816"/>
                  <a:pt x="856011" y="713334"/>
                  <a:pt x="983990" y="428349"/>
                </a:cubicBezTo>
                <a:cubicBezTo>
                  <a:pt x="1111969" y="143364"/>
                  <a:pt x="1319423" y="61037"/>
                  <a:pt x="1499395" y="429869"/>
                </a:cubicBezTo>
                <a:cubicBezTo>
                  <a:pt x="1679367" y="798701"/>
                  <a:pt x="2324833" y="512675"/>
                  <a:pt x="2703905" y="89551"/>
                </a:cubicBezTo>
                <a:cubicBezTo>
                  <a:pt x="3082977" y="-333573"/>
                  <a:pt x="3385361" y="892654"/>
                  <a:pt x="3499508" y="664803"/>
                </a:cubicBezTo>
                <a:cubicBezTo>
                  <a:pt x="3613655" y="436952"/>
                  <a:pt x="3627303" y="930377"/>
                  <a:pt x="4120308" y="941393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A8709-6313-4146-83F3-19033263B774}"/>
              </a:ext>
            </a:extLst>
          </p:cNvPr>
          <p:cNvSpPr txBox="1"/>
          <p:nvPr/>
        </p:nvSpPr>
        <p:spPr>
          <a:xfrm>
            <a:off x="1359069" y="747897"/>
            <a:ext cx="366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Statistic for </a:t>
            </a:r>
            <a:r>
              <a:rPr lang="en-US" sz="3200" i="1" dirty="0"/>
              <a:t>n</a:t>
            </a:r>
            <a:r>
              <a:rPr lang="en-US" sz="3200" dirty="0"/>
              <a:t>=1  </a:t>
            </a:r>
            <a:r>
              <a:rPr lang="en-US" sz="3200" i="1" dirty="0"/>
              <a:t>T</a:t>
            </a:r>
            <a:r>
              <a:rPr lang="en-US" sz="3200" baseline="-25000" dirty="0"/>
              <a:t>(1)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39D37F-777C-254E-AA61-76BB731865C0}"/>
              </a:ext>
            </a:extLst>
          </p:cNvPr>
          <p:cNvSpPr txBox="1"/>
          <p:nvPr/>
        </p:nvSpPr>
        <p:spPr>
          <a:xfrm>
            <a:off x="258874" y="6656001"/>
            <a:ext cx="5863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Target Random Variable </a:t>
            </a:r>
            <a:r>
              <a:rPr lang="en-US" sz="3200" i="1" dirty="0"/>
              <a:t>T</a:t>
            </a:r>
          </a:p>
          <a:p>
            <a:r>
              <a:rPr lang="en-US" sz="3200" dirty="0"/>
              <a:t>        (Usually Normal)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C875568-9EC6-EA49-BE9A-5E0570ED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92" y="5525200"/>
            <a:ext cx="82550" cy="5448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0C6FD0-17AF-9341-B16C-C9504421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555" y="5525200"/>
            <a:ext cx="82550" cy="5448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2B56D5-31BB-8649-811B-B572DEE12194}"/>
              </a:ext>
            </a:extLst>
          </p:cNvPr>
          <p:cNvSpPr txBox="1"/>
          <p:nvPr/>
        </p:nvSpPr>
        <p:spPr>
          <a:xfrm>
            <a:off x="1359068" y="2405408"/>
            <a:ext cx="366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Statistic for </a:t>
            </a:r>
            <a:r>
              <a:rPr lang="en-US" sz="3200" i="1" dirty="0"/>
              <a:t>n</a:t>
            </a:r>
            <a:r>
              <a:rPr lang="en-US" sz="3200" dirty="0"/>
              <a:t>=2  </a:t>
            </a:r>
            <a:r>
              <a:rPr lang="en-US" sz="3200" i="1" dirty="0"/>
              <a:t>T</a:t>
            </a:r>
            <a:r>
              <a:rPr lang="en-US" sz="3200" baseline="-25000" dirty="0"/>
              <a:t>(2)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C8BAB-4612-9F4B-B00C-11CCF83C72EB}"/>
              </a:ext>
            </a:extLst>
          </p:cNvPr>
          <p:cNvSpPr txBox="1"/>
          <p:nvPr/>
        </p:nvSpPr>
        <p:spPr>
          <a:xfrm>
            <a:off x="1359067" y="3925800"/>
            <a:ext cx="366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Statistic for </a:t>
            </a:r>
            <a:r>
              <a:rPr lang="en-US" sz="3200" i="1" dirty="0"/>
              <a:t>n</a:t>
            </a:r>
            <a:r>
              <a:rPr lang="en-US" sz="3200" dirty="0"/>
              <a:t>=3  </a:t>
            </a:r>
            <a:r>
              <a:rPr lang="en-US" sz="3200" i="1" dirty="0"/>
              <a:t>T</a:t>
            </a:r>
            <a:r>
              <a:rPr lang="en-US" sz="3200" baseline="-25000" dirty="0"/>
              <a:t>(3)</a:t>
            </a:r>
            <a:endParaRPr lang="en-US" sz="3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E0E287-E3D3-0B47-B448-23878C20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992" y="5525200"/>
            <a:ext cx="82550" cy="5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2020-06-30T20:31:09Z</cp:lastPrinted>
  <dcterms:created xsi:type="dcterms:W3CDTF">2020-05-12T05:36:50Z</dcterms:created>
  <dcterms:modified xsi:type="dcterms:W3CDTF">2020-06-30T20:32:55Z</dcterms:modified>
</cp:coreProperties>
</file>