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5029200"/>
  <p:notesSz cx="6858000" cy="9144000"/>
  <p:defaultTextStyle>
    <a:defPPr>
      <a:defRPr lang="en-US"/>
    </a:defPPr>
    <a:lvl1pPr marL="0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48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96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144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92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240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288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336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384" algn="l" defTabSz="768096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23066"/>
            <a:ext cx="75438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641495"/>
            <a:ext cx="75438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67758"/>
            <a:ext cx="216884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67758"/>
            <a:ext cx="6380798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53808"/>
            <a:ext cx="867537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365607"/>
            <a:ext cx="867537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67758"/>
            <a:ext cx="867537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32853"/>
            <a:ext cx="425517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837055"/>
            <a:ext cx="425517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32853"/>
            <a:ext cx="427613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837055"/>
            <a:ext cx="427613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24112"/>
            <a:ext cx="509206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24112"/>
            <a:ext cx="509206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67758"/>
            <a:ext cx="867537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38792"/>
            <a:ext cx="867537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BF8-0382-474D-8155-4F31AD2FF63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661324"/>
            <a:ext cx="33947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ABC0-8C76-2D41-B951-39DD7336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8CE19-DCCB-3749-936F-7F3ED67ADFC1}"/>
              </a:ext>
            </a:extLst>
          </p:cNvPr>
          <p:cNvCxnSpPr/>
          <p:nvPr/>
        </p:nvCxnSpPr>
        <p:spPr>
          <a:xfrm>
            <a:off x="247886" y="4048242"/>
            <a:ext cx="95172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C00AF2-18BE-0D48-83AD-BB88AA6A79B4}"/>
              </a:ext>
            </a:extLst>
          </p:cNvPr>
          <p:cNvCxnSpPr/>
          <p:nvPr/>
        </p:nvCxnSpPr>
        <p:spPr>
          <a:xfrm>
            <a:off x="5043818" y="3768326"/>
            <a:ext cx="0" cy="559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3CCC9C5-5234-DD47-AE59-BFB32586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45" y="4463453"/>
            <a:ext cx="190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2020-06-29T20:39:10Z</cp:lastPrinted>
  <dcterms:created xsi:type="dcterms:W3CDTF">2020-06-29T20:36:32Z</dcterms:created>
  <dcterms:modified xsi:type="dcterms:W3CDTF">2020-06-29T20:49:52Z</dcterms:modified>
</cp:coreProperties>
</file>