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158F-C9E3-1742-A911-312865ED6E1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B66D-2B71-824B-A48E-DC8F00C2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AB08E-DD6E-DD47-965A-0E1EFD93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1" y="0"/>
            <a:ext cx="102293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99499-793F-C548-B652-AA048DE437C1}"/>
              </a:ext>
            </a:extLst>
          </p:cNvPr>
          <p:cNvSpPr txBox="1"/>
          <p:nvPr/>
        </p:nvSpPr>
        <p:spPr>
          <a:xfrm>
            <a:off x="64691" y="223936"/>
            <a:ext cx="2152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Normal</a:t>
            </a:r>
          </a:p>
          <a:p>
            <a:r>
              <a:rPr lang="en-US" sz="2400" dirty="0"/>
              <a:t>Mean=0, S.D.=1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9D2C2-8735-444C-9B91-EA40C5C16FF7}"/>
              </a:ext>
            </a:extLst>
          </p:cNvPr>
          <p:cNvSpPr txBox="1"/>
          <p:nvPr/>
        </p:nvSpPr>
        <p:spPr>
          <a:xfrm>
            <a:off x="64690" y="2447731"/>
            <a:ext cx="2378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Symmetric Binary</a:t>
            </a:r>
          </a:p>
          <a:p>
            <a:r>
              <a:rPr lang="en-US" sz="2400" dirty="0"/>
              <a:t>Mean=0, S.D.=1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27B17-F84E-4449-85BF-812D8562DDA2}"/>
              </a:ext>
            </a:extLst>
          </p:cNvPr>
          <p:cNvSpPr txBox="1"/>
          <p:nvPr/>
        </p:nvSpPr>
        <p:spPr>
          <a:xfrm>
            <a:off x="64690" y="4778628"/>
            <a:ext cx="2152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Skewed Binary</a:t>
            </a:r>
          </a:p>
          <a:p>
            <a:r>
              <a:rPr lang="en-US" sz="2400" dirty="0"/>
              <a:t>Mean=0, S.D.=1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037-680C-2445-B16D-EAB0D0ADB9B8}"/>
              </a:ext>
            </a:extLst>
          </p:cNvPr>
          <p:cNvSpPr txBox="1"/>
          <p:nvPr/>
        </p:nvSpPr>
        <p:spPr>
          <a:xfrm>
            <a:off x="7662823" y="228887"/>
            <a:ext cx="21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Rate = .02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2FC05-B53A-3E45-B889-3AC54C1FB44F}"/>
              </a:ext>
            </a:extLst>
          </p:cNvPr>
          <p:cNvSpPr txBox="1"/>
          <p:nvPr/>
        </p:nvSpPr>
        <p:spPr>
          <a:xfrm>
            <a:off x="7662823" y="2586230"/>
            <a:ext cx="21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Rate = 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DA36B-05BB-ED4D-9BC1-AF52AB7579F8}"/>
              </a:ext>
            </a:extLst>
          </p:cNvPr>
          <p:cNvSpPr txBox="1"/>
          <p:nvPr/>
        </p:nvSpPr>
        <p:spPr>
          <a:xfrm>
            <a:off x="7662823" y="4917127"/>
            <a:ext cx="21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Rate = .20</a:t>
            </a:r>
          </a:p>
        </p:txBody>
      </p:sp>
    </p:spTree>
    <p:extLst>
      <p:ext uri="{BB962C8B-B14F-4D97-AF65-F5344CB8AC3E}">
        <p14:creationId xmlns:p14="http://schemas.microsoft.com/office/powerpoint/2010/main" val="257130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2020-06-30T19:51:34Z</cp:lastPrinted>
  <dcterms:created xsi:type="dcterms:W3CDTF">2020-06-30T19:44:45Z</dcterms:created>
  <dcterms:modified xsi:type="dcterms:W3CDTF">2020-06-30T20:20:38Z</dcterms:modified>
</cp:coreProperties>
</file>