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029200" cy="3657600"/>
  <p:notesSz cx="6858000" cy="9144000"/>
  <p:defaultTextStyle>
    <a:defPPr>
      <a:defRPr lang="en-US"/>
    </a:defPPr>
    <a:lvl1pPr marL="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1pPr>
    <a:lvl2pPr marL="241402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2pPr>
    <a:lvl3pPr marL="48280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3pPr>
    <a:lvl4pPr marL="724205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4pPr>
    <a:lvl5pPr marL="965606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5pPr>
    <a:lvl6pPr marL="1207008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6pPr>
    <a:lvl7pPr marL="144841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7pPr>
    <a:lvl8pPr marL="1689811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8pPr>
    <a:lvl9pPr marL="193121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>
        <p:scale>
          <a:sx n="95" d="100"/>
          <a:sy n="95" d="100"/>
        </p:scale>
        <p:origin x="1920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598593"/>
            <a:ext cx="427482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921087"/>
            <a:ext cx="37719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C1C-C54C-6F48-BEAA-FE4F93F53C4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82C-5079-A147-9B42-B09AF59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C1C-C54C-6F48-BEAA-FE4F93F53C4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82C-5079-A147-9B42-B09AF59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1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194733"/>
            <a:ext cx="1084421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194733"/>
            <a:ext cx="3190399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C1C-C54C-6F48-BEAA-FE4F93F53C4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82C-5079-A147-9B42-B09AF59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C1C-C54C-6F48-BEAA-FE4F93F53C4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82C-5079-A147-9B42-B09AF59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4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911861"/>
            <a:ext cx="433768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2447714"/>
            <a:ext cx="433768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C1C-C54C-6F48-BEAA-FE4F93F53C4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82C-5079-A147-9B42-B09AF59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973666"/>
            <a:ext cx="213741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973666"/>
            <a:ext cx="213741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C1C-C54C-6F48-BEAA-FE4F93F53C4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82C-5079-A147-9B42-B09AF59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2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94734"/>
            <a:ext cx="433768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896620"/>
            <a:ext cx="21275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336040"/>
            <a:ext cx="2127587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896620"/>
            <a:ext cx="213806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336040"/>
            <a:ext cx="213806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C1C-C54C-6F48-BEAA-FE4F93F53C4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82C-5079-A147-9B42-B09AF59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C1C-C54C-6F48-BEAA-FE4F93F53C4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82C-5079-A147-9B42-B09AF59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9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C1C-C54C-6F48-BEAA-FE4F93F53C4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82C-5079-A147-9B42-B09AF59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43840"/>
            <a:ext cx="162204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526627"/>
            <a:ext cx="254603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097280"/>
            <a:ext cx="162204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C1C-C54C-6F48-BEAA-FE4F93F53C4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82C-5079-A147-9B42-B09AF59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7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43840"/>
            <a:ext cx="162204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526627"/>
            <a:ext cx="254603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097280"/>
            <a:ext cx="162204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C1C-C54C-6F48-BEAA-FE4F93F53C4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82C-5079-A147-9B42-B09AF59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194734"/>
            <a:ext cx="433768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973666"/>
            <a:ext cx="433768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3390054"/>
            <a:ext cx="11315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0C1C-C54C-6F48-BEAA-FE4F93F53C4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3390054"/>
            <a:ext cx="169735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3390054"/>
            <a:ext cx="11315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D82C-5079-A147-9B42-B09AF59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DD250-AB5A-5844-B832-AB77D900B1E8}"/>
              </a:ext>
            </a:extLst>
          </p:cNvPr>
          <p:cNvSpPr/>
          <p:nvPr/>
        </p:nvSpPr>
        <p:spPr>
          <a:xfrm>
            <a:off x="345143" y="295838"/>
            <a:ext cx="3079377" cy="132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F5A6CE-0622-1E46-B1AF-27CA4ED299C2}"/>
              </a:ext>
            </a:extLst>
          </p:cNvPr>
          <p:cNvCxnSpPr/>
          <p:nvPr/>
        </p:nvCxnSpPr>
        <p:spPr>
          <a:xfrm>
            <a:off x="479614" y="1290917"/>
            <a:ext cx="267596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5129C309-471E-C341-9C92-2A49A927C791}"/>
              </a:ext>
            </a:extLst>
          </p:cNvPr>
          <p:cNvSpPr/>
          <p:nvPr/>
        </p:nvSpPr>
        <p:spPr>
          <a:xfrm>
            <a:off x="614081" y="605111"/>
            <a:ext cx="2353236" cy="632021"/>
          </a:xfrm>
          <a:custGeom>
            <a:avLst/>
            <a:gdLst>
              <a:gd name="connsiteX0" fmla="*/ 0 w 2353236"/>
              <a:gd name="connsiteY0" fmla="*/ 632021 h 632021"/>
              <a:gd name="connsiteX1" fmla="*/ 618565 w 2353236"/>
              <a:gd name="connsiteY1" fmla="*/ 537892 h 632021"/>
              <a:gd name="connsiteX2" fmla="*/ 981636 w 2353236"/>
              <a:gd name="connsiteY2" fmla="*/ 215162 h 632021"/>
              <a:gd name="connsiteX3" fmla="*/ 1169895 w 2353236"/>
              <a:gd name="connsiteY3" fmla="*/ 524445 h 632021"/>
              <a:gd name="connsiteX4" fmla="*/ 1573306 w 2353236"/>
              <a:gd name="connsiteY4" fmla="*/ 9 h 632021"/>
              <a:gd name="connsiteX5" fmla="*/ 2017059 w 2353236"/>
              <a:gd name="connsiteY5" fmla="*/ 510998 h 632021"/>
              <a:gd name="connsiteX6" fmla="*/ 2353236 w 2353236"/>
              <a:gd name="connsiteY6" fmla="*/ 605127 h 632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3236" h="632021">
                <a:moveTo>
                  <a:pt x="0" y="632021"/>
                </a:moveTo>
                <a:cubicBezTo>
                  <a:pt x="227479" y="619694"/>
                  <a:pt x="454959" y="607368"/>
                  <a:pt x="618565" y="537892"/>
                </a:cubicBezTo>
                <a:cubicBezTo>
                  <a:pt x="782171" y="468416"/>
                  <a:pt x="889748" y="217403"/>
                  <a:pt x="981636" y="215162"/>
                </a:cubicBezTo>
                <a:cubicBezTo>
                  <a:pt x="1073524" y="212921"/>
                  <a:pt x="1071283" y="560304"/>
                  <a:pt x="1169895" y="524445"/>
                </a:cubicBezTo>
                <a:cubicBezTo>
                  <a:pt x="1268507" y="488586"/>
                  <a:pt x="1432112" y="2250"/>
                  <a:pt x="1573306" y="9"/>
                </a:cubicBezTo>
                <a:cubicBezTo>
                  <a:pt x="1714500" y="-2232"/>
                  <a:pt x="1887071" y="410145"/>
                  <a:pt x="2017059" y="510998"/>
                </a:cubicBezTo>
                <a:cubicBezTo>
                  <a:pt x="2147047" y="611851"/>
                  <a:pt x="2250141" y="608489"/>
                  <a:pt x="2353236" y="6051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E283938-25C6-A746-93C7-F433EE1245B5}"/>
              </a:ext>
            </a:extLst>
          </p:cNvPr>
          <p:cNvCxnSpPr>
            <a:cxnSpLocks/>
          </p:cNvCxnSpPr>
          <p:nvPr/>
        </p:nvCxnSpPr>
        <p:spPr>
          <a:xfrm flipV="1">
            <a:off x="2489950" y="959763"/>
            <a:ext cx="1835523" cy="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758D213-0277-BC41-AAD9-02B55301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601" y="784279"/>
            <a:ext cx="223520" cy="377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74B71D-A0C9-334E-AB7C-422C29C1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52" y="2889623"/>
            <a:ext cx="2743200" cy="4064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CC6F8EDA-FBEE-DF45-8415-F7452DE2AF4B}"/>
              </a:ext>
            </a:extLst>
          </p:cNvPr>
          <p:cNvSpPr/>
          <p:nvPr/>
        </p:nvSpPr>
        <p:spPr>
          <a:xfrm>
            <a:off x="1568823" y="1909485"/>
            <a:ext cx="564776" cy="726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6AD1CE0-F387-2247-85D9-525EB740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75" y="2361207"/>
            <a:ext cx="228600" cy="330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8248FC-6160-F643-B85C-A1EAFE0D3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601" y="2889623"/>
            <a:ext cx="215900" cy="444500"/>
          </a:xfrm>
          <a:prstGeom prst="rect">
            <a:avLst/>
          </a:prstGeom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D3F3C464-46C9-2C4E-B170-00CBE46C304A}"/>
              </a:ext>
            </a:extLst>
          </p:cNvPr>
          <p:cNvSpPr/>
          <p:nvPr/>
        </p:nvSpPr>
        <p:spPr>
          <a:xfrm>
            <a:off x="3195920" y="2888631"/>
            <a:ext cx="1062317" cy="177298"/>
          </a:xfrm>
          <a:custGeom>
            <a:avLst/>
            <a:gdLst>
              <a:gd name="connsiteX0" fmla="*/ 0 w 1062317"/>
              <a:gd name="connsiteY0" fmla="*/ 309305 h 322752"/>
              <a:gd name="connsiteX1" fmla="*/ 564776 w 1062317"/>
              <a:gd name="connsiteY1" fmla="*/ 23 h 322752"/>
              <a:gd name="connsiteX2" fmla="*/ 1062317 w 1062317"/>
              <a:gd name="connsiteY2" fmla="*/ 322752 h 32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2317" h="322752">
                <a:moveTo>
                  <a:pt x="0" y="309305"/>
                </a:moveTo>
                <a:cubicBezTo>
                  <a:pt x="193861" y="153543"/>
                  <a:pt x="387723" y="-2218"/>
                  <a:pt x="564776" y="23"/>
                </a:cubicBezTo>
                <a:cubicBezTo>
                  <a:pt x="741829" y="2264"/>
                  <a:pt x="902073" y="162508"/>
                  <a:pt x="1062317" y="322752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0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2020-05-12T03:31:08Z</cp:lastPrinted>
  <dcterms:created xsi:type="dcterms:W3CDTF">2020-05-12T03:21:49Z</dcterms:created>
  <dcterms:modified xsi:type="dcterms:W3CDTF">2020-05-12T03:31:26Z</dcterms:modified>
</cp:coreProperties>
</file>