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386A-42A4-5C4D-8AF4-2DE15108743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5CF-4CBC-F144-BB96-85C5219D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4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386A-42A4-5C4D-8AF4-2DE15108743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5CF-4CBC-F144-BB96-85C5219D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386A-42A4-5C4D-8AF4-2DE15108743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5CF-4CBC-F144-BB96-85C5219D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386A-42A4-5C4D-8AF4-2DE15108743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5CF-4CBC-F144-BB96-85C5219D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386A-42A4-5C4D-8AF4-2DE15108743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5CF-4CBC-F144-BB96-85C5219D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386A-42A4-5C4D-8AF4-2DE15108743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5CF-4CBC-F144-BB96-85C5219D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8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386A-42A4-5C4D-8AF4-2DE15108743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5CF-4CBC-F144-BB96-85C5219D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386A-42A4-5C4D-8AF4-2DE15108743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5CF-4CBC-F144-BB96-85C5219D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386A-42A4-5C4D-8AF4-2DE15108743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5CF-4CBC-F144-BB96-85C5219D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386A-42A4-5C4D-8AF4-2DE15108743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5CF-4CBC-F144-BB96-85C5219D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5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386A-42A4-5C4D-8AF4-2DE15108743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5CF-4CBC-F144-BB96-85C5219D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7386A-42A4-5C4D-8AF4-2DE15108743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A5CF-4CBC-F144-BB96-85C5219D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2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B17F12-47F4-814A-9300-76F739A6B256}"/>
              </a:ext>
            </a:extLst>
          </p:cNvPr>
          <p:cNvCxnSpPr/>
          <p:nvPr/>
        </p:nvCxnSpPr>
        <p:spPr>
          <a:xfrm>
            <a:off x="1698229" y="1959428"/>
            <a:ext cx="69979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6D2BCC-D4C9-5746-B489-C8FC1A3EAE14}"/>
              </a:ext>
            </a:extLst>
          </p:cNvPr>
          <p:cNvCxnSpPr/>
          <p:nvPr/>
        </p:nvCxnSpPr>
        <p:spPr>
          <a:xfrm>
            <a:off x="1698229" y="3735355"/>
            <a:ext cx="69979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BEB91E-2A75-654F-A220-4A9D414292EB}"/>
              </a:ext>
            </a:extLst>
          </p:cNvPr>
          <p:cNvCxnSpPr/>
          <p:nvPr/>
        </p:nvCxnSpPr>
        <p:spPr>
          <a:xfrm>
            <a:off x="1698229" y="6086670"/>
            <a:ext cx="69979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0E5014-98C1-444D-8986-B8897A8939C5}"/>
              </a:ext>
            </a:extLst>
          </p:cNvPr>
          <p:cNvSpPr txBox="1"/>
          <p:nvPr/>
        </p:nvSpPr>
        <p:spPr>
          <a:xfrm>
            <a:off x="317301" y="466533"/>
            <a:ext cx="338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Population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99A05-CDC1-894C-BD85-3A4F0285B385}"/>
              </a:ext>
            </a:extLst>
          </p:cNvPr>
          <p:cNvSpPr txBox="1"/>
          <p:nvPr/>
        </p:nvSpPr>
        <p:spPr>
          <a:xfrm>
            <a:off x="317299" y="255155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2BDC0-BEA0-F944-BEB9-1ADC8D80D0DE}"/>
              </a:ext>
            </a:extLst>
          </p:cNvPr>
          <p:cNvSpPr txBox="1"/>
          <p:nvPr/>
        </p:nvSpPr>
        <p:spPr>
          <a:xfrm>
            <a:off x="317301" y="4561125"/>
            <a:ext cx="503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Sampling Distribution of the Statistic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2E6FA69-E413-9C4D-B54F-54003FA91F37}"/>
              </a:ext>
            </a:extLst>
          </p:cNvPr>
          <p:cNvSpPr/>
          <p:nvPr/>
        </p:nvSpPr>
        <p:spPr>
          <a:xfrm>
            <a:off x="2034134" y="970268"/>
            <a:ext cx="6326155" cy="970500"/>
          </a:xfrm>
          <a:custGeom>
            <a:avLst/>
            <a:gdLst>
              <a:gd name="connsiteX0" fmla="*/ 0 w 6326155"/>
              <a:gd name="connsiteY0" fmla="*/ 970500 h 970500"/>
              <a:gd name="connsiteX1" fmla="*/ 765110 w 6326155"/>
              <a:gd name="connsiteY1" fmla="*/ 727904 h 970500"/>
              <a:gd name="connsiteX2" fmla="*/ 1231640 w 6326155"/>
              <a:gd name="connsiteY2" fmla="*/ 116 h 970500"/>
              <a:gd name="connsiteX3" fmla="*/ 1791477 w 6326155"/>
              <a:gd name="connsiteY3" fmla="*/ 671920 h 970500"/>
              <a:gd name="connsiteX4" fmla="*/ 3582955 w 6326155"/>
              <a:gd name="connsiteY4" fmla="*/ 765226 h 970500"/>
              <a:gd name="connsiteX5" fmla="*/ 4161453 w 6326155"/>
              <a:gd name="connsiteY5" fmla="*/ 354679 h 970500"/>
              <a:gd name="connsiteX6" fmla="*/ 4870579 w 6326155"/>
              <a:gd name="connsiteY6" fmla="*/ 392002 h 970500"/>
              <a:gd name="connsiteX7" fmla="*/ 5281126 w 6326155"/>
              <a:gd name="connsiteY7" fmla="*/ 746565 h 970500"/>
              <a:gd name="connsiteX8" fmla="*/ 6326155 w 6326155"/>
              <a:gd name="connsiteY8" fmla="*/ 951839 h 97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6155" h="970500">
                <a:moveTo>
                  <a:pt x="0" y="970500"/>
                </a:moveTo>
                <a:cubicBezTo>
                  <a:pt x="279918" y="930067"/>
                  <a:pt x="559837" y="889635"/>
                  <a:pt x="765110" y="727904"/>
                </a:cubicBezTo>
                <a:cubicBezTo>
                  <a:pt x="970383" y="566173"/>
                  <a:pt x="1060579" y="9447"/>
                  <a:pt x="1231640" y="116"/>
                </a:cubicBezTo>
                <a:cubicBezTo>
                  <a:pt x="1402701" y="-9215"/>
                  <a:pt x="1399591" y="544402"/>
                  <a:pt x="1791477" y="671920"/>
                </a:cubicBezTo>
                <a:cubicBezTo>
                  <a:pt x="2183363" y="799438"/>
                  <a:pt x="3187959" y="818099"/>
                  <a:pt x="3582955" y="765226"/>
                </a:cubicBezTo>
                <a:cubicBezTo>
                  <a:pt x="3977951" y="712352"/>
                  <a:pt x="3946849" y="416883"/>
                  <a:pt x="4161453" y="354679"/>
                </a:cubicBezTo>
                <a:cubicBezTo>
                  <a:pt x="4376057" y="292475"/>
                  <a:pt x="4683967" y="326688"/>
                  <a:pt x="4870579" y="392002"/>
                </a:cubicBezTo>
                <a:cubicBezTo>
                  <a:pt x="5057191" y="457316"/>
                  <a:pt x="5038530" y="653259"/>
                  <a:pt x="5281126" y="746565"/>
                </a:cubicBezTo>
                <a:cubicBezTo>
                  <a:pt x="5523722" y="839871"/>
                  <a:pt x="5924938" y="895855"/>
                  <a:pt x="6326155" y="95183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0A736D-0B9A-C64B-B628-9F27DC685342}"/>
              </a:ext>
            </a:extLst>
          </p:cNvPr>
          <p:cNvCxnSpPr/>
          <p:nvPr/>
        </p:nvCxnSpPr>
        <p:spPr>
          <a:xfrm>
            <a:off x="5197209" y="1810141"/>
            <a:ext cx="0" cy="317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090305B-7A97-7746-8576-AE93FFE5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98" y="1233009"/>
            <a:ext cx="927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14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2020-06-29T18:17:33Z</cp:lastPrinted>
  <dcterms:created xsi:type="dcterms:W3CDTF">2020-06-29T18:10:52Z</dcterms:created>
  <dcterms:modified xsi:type="dcterms:W3CDTF">2020-06-29T18:17:42Z</dcterms:modified>
</cp:coreProperties>
</file>