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9F0C-F79E-4C4D-B43E-BF060B15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4BBF-7B86-D547-B3FF-40C22D772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3441-1E60-A549-87E5-6DE5B2F4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88C2-0854-864D-9506-52F4F85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A7E2-1DF7-0D47-B7BA-889E764D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566C-B879-624C-9314-A33C3BB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24D9C-B692-4A45-97A5-82EA7A10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9142-C136-084F-B307-9D12B1C0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3BA4-293B-654F-A48B-A1A78733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724B-2671-0D40-BD94-6ADE1CC6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08CA2-D28F-CD40-9F65-4E83B7121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C4E73-DE27-DA49-927F-70892C46F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E5BC-284D-A446-8D33-BAC42F38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7B4E-FF64-A74D-8A7F-3FDD724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FFF3-0DBE-784F-A357-5CF2AB6B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2D6F-EA6D-AE4B-8797-72FC3F71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A2D9-A263-3D48-9177-E6A28CCB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D59F-62AD-8C47-92AB-31C091E5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91C8-66F1-AE40-A589-98E453F1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2DDC-B45A-B740-BA1A-BA59FFB8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022E-7FE7-A140-A6C3-AC073630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70911-DF69-144A-9EAE-6BFAB605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718A-F42E-954D-80F3-FF6C184E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A358-449B-4746-9D4F-5FBB0D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8649-7A11-ED42-9D64-EAAF53AB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1549-F79D-4B45-B1FC-990AC16F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5EDF-490C-CE45-9545-B78836561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FEC3-C915-BF41-8B35-52F39D93B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F521-A4F3-4B49-B760-CFCFA47A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293D4-8CBD-7A4F-B78C-809DB5AE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57720-160C-9547-BA4D-C0BE0777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BA27-0A77-9149-BAE5-EE5D7464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2B7B-B1A6-2C47-BEC3-F2C50223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058A8-65D9-7841-A29F-63E9AB2A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C66AD-9F5D-784B-9F5E-02AB945D7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30B21-49A0-7545-A056-A243B061C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C6A35-17BA-244A-8618-D622561E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54546-EDDE-124E-926B-16D874FE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20A28-DAA4-B444-AAAB-9852C01F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5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D08A-7309-584F-9A40-85D42A40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2BCD7-A235-A74C-95AE-4116CBFF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DCBDC-BC31-E348-B9D3-6376ECD7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08765-A38A-3049-811F-06D1C860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3F287-8092-7C46-98A0-C1A74090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E3ADC-9583-1A4A-8450-FD908FD3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75C41-D12B-444F-85A9-57F6AD5F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9DB7-AB6E-7E42-9F6A-2EEF7DBE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3120-6410-B746-ADBF-EF2B3AD5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E27BF-FDA2-524E-B6DA-3D1FB447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7587-A558-1545-94A6-528505A8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C9E57-0836-1C4F-B947-B1D1DF36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B1E31-9010-FA44-8A5E-0098AAB7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669C-207D-AF42-93AF-24709180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324FB-0893-9245-8383-42E4633AC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C227-B00C-E048-AC10-1E75E0770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D574A-9C31-8042-8E7A-6675B923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D8B07-D1A6-E44E-BEF8-C9BAAD47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53744-444A-1C4C-96B5-3C45D09B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78B1A-5B80-324E-B1AE-DCC77215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A9A0-8FA6-7240-AD1F-3B8661D2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577D-5CB0-3942-9353-7AF75CE9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006E-9035-AB45-9627-D98F69B675A8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3792-6F21-FE45-B076-0AB6D803B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8910-1349-9343-80F6-D6E2F5291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B657-64B7-DC40-A6DF-3E5EC26A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9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1256B-6E2A-2944-8AEE-E857EDD093A1}"/>
              </a:ext>
            </a:extLst>
          </p:cNvPr>
          <p:cNvCxnSpPr/>
          <p:nvPr/>
        </p:nvCxnSpPr>
        <p:spPr>
          <a:xfrm>
            <a:off x="694063" y="6092328"/>
            <a:ext cx="597114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30DAFF-2AB0-1F43-A2F5-EE7F7A17D235}"/>
              </a:ext>
            </a:extLst>
          </p:cNvPr>
          <p:cNvCxnSpPr/>
          <p:nvPr/>
        </p:nvCxnSpPr>
        <p:spPr>
          <a:xfrm>
            <a:off x="694063" y="2296834"/>
            <a:ext cx="597114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739CAB-883E-484B-A312-31C11D47E7CE}"/>
              </a:ext>
            </a:extLst>
          </p:cNvPr>
          <p:cNvSpPr txBox="1"/>
          <p:nvPr/>
        </p:nvSpPr>
        <p:spPr>
          <a:xfrm>
            <a:off x="694063" y="4305621"/>
            <a:ext cx="2097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 CDF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4B9B1-449C-D047-A614-C2175C746928}"/>
              </a:ext>
            </a:extLst>
          </p:cNvPr>
          <p:cNvSpPr txBox="1"/>
          <p:nvPr/>
        </p:nvSpPr>
        <p:spPr>
          <a:xfrm>
            <a:off x="770263" y="685600"/>
            <a:ext cx="189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Empirical CDF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6D4C2FD-EF2C-6547-93CE-2CF8EA8CD0DC}"/>
              </a:ext>
            </a:extLst>
          </p:cNvPr>
          <p:cNvSpPr/>
          <p:nvPr/>
        </p:nvSpPr>
        <p:spPr>
          <a:xfrm>
            <a:off x="896222" y="4536454"/>
            <a:ext cx="5537629" cy="1411001"/>
          </a:xfrm>
          <a:custGeom>
            <a:avLst/>
            <a:gdLst>
              <a:gd name="connsiteX0" fmla="*/ 0 w 5949109"/>
              <a:gd name="connsiteY0" fmla="*/ 1456524 h 1456524"/>
              <a:gd name="connsiteX1" fmla="*/ 2379644 w 5949109"/>
              <a:gd name="connsiteY1" fmla="*/ 1203136 h 1456524"/>
              <a:gd name="connsiteX2" fmla="*/ 2974554 w 5949109"/>
              <a:gd name="connsiteY2" fmla="*/ 817546 h 1456524"/>
              <a:gd name="connsiteX3" fmla="*/ 4164376 w 5949109"/>
              <a:gd name="connsiteY3" fmla="*/ 729411 h 1456524"/>
              <a:gd name="connsiteX4" fmla="*/ 4483865 w 5949109"/>
              <a:gd name="connsiteY4" fmla="*/ 112466 h 1456524"/>
              <a:gd name="connsiteX5" fmla="*/ 5949109 w 5949109"/>
              <a:gd name="connsiteY5" fmla="*/ 2297 h 1456524"/>
              <a:gd name="connsiteX0" fmla="*/ 0 w 5949109"/>
              <a:gd name="connsiteY0" fmla="*/ 1456721 h 1456721"/>
              <a:gd name="connsiteX1" fmla="*/ 2379644 w 5949109"/>
              <a:gd name="connsiteY1" fmla="*/ 1203333 h 1456721"/>
              <a:gd name="connsiteX2" fmla="*/ 2974554 w 5949109"/>
              <a:gd name="connsiteY2" fmla="*/ 817743 h 1456721"/>
              <a:gd name="connsiteX3" fmla="*/ 4032174 w 5949109"/>
              <a:gd name="connsiteY3" fmla="*/ 740625 h 1456721"/>
              <a:gd name="connsiteX4" fmla="*/ 4483865 w 5949109"/>
              <a:gd name="connsiteY4" fmla="*/ 112663 h 1456721"/>
              <a:gd name="connsiteX5" fmla="*/ 5949109 w 5949109"/>
              <a:gd name="connsiteY5" fmla="*/ 2494 h 1456721"/>
              <a:gd name="connsiteX0" fmla="*/ 0 w 5949109"/>
              <a:gd name="connsiteY0" fmla="*/ 1456721 h 1456721"/>
              <a:gd name="connsiteX1" fmla="*/ 2401677 w 5949109"/>
              <a:gd name="connsiteY1" fmla="*/ 1313501 h 1456721"/>
              <a:gd name="connsiteX2" fmla="*/ 2974554 w 5949109"/>
              <a:gd name="connsiteY2" fmla="*/ 817743 h 1456721"/>
              <a:gd name="connsiteX3" fmla="*/ 4032174 w 5949109"/>
              <a:gd name="connsiteY3" fmla="*/ 740625 h 1456721"/>
              <a:gd name="connsiteX4" fmla="*/ 4483865 w 5949109"/>
              <a:gd name="connsiteY4" fmla="*/ 112663 h 1456721"/>
              <a:gd name="connsiteX5" fmla="*/ 5949109 w 5949109"/>
              <a:gd name="connsiteY5" fmla="*/ 2494 h 1456721"/>
              <a:gd name="connsiteX0" fmla="*/ 0 w 5537629"/>
              <a:gd name="connsiteY0" fmla="*/ 1411001 h 1411001"/>
              <a:gd name="connsiteX1" fmla="*/ 1990197 w 5537629"/>
              <a:gd name="connsiteY1" fmla="*/ 1313501 h 1411001"/>
              <a:gd name="connsiteX2" fmla="*/ 2563074 w 5537629"/>
              <a:gd name="connsiteY2" fmla="*/ 817743 h 1411001"/>
              <a:gd name="connsiteX3" fmla="*/ 3620694 w 5537629"/>
              <a:gd name="connsiteY3" fmla="*/ 740625 h 1411001"/>
              <a:gd name="connsiteX4" fmla="*/ 4072385 w 5537629"/>
              <a:gd name="connsiteY4" fmla="*/ 112663 h 1411001"/>
              <a:gd name="connsiteX5" fmla="*/ 5537629 w 5537629"/>
              <a:gd name="connsiteY5" fmla="*/ 2494 h 141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7629" h="1411001">
                <a:moveTo>
                  <a:pt x="0" y="1411001"/>
                </a:moveTo>
                <a:cubicBezTo>
                  <a:pt x="941942" y="1337555"/>
                  <a:pt x="1563018" y="1412377"/>
                  <a:pt x="1990197" y="1313501"/>
                </a:cubicBezTo>
                <a:cubicBezTo>
                  <a:pt x="2417376" y="1214625"/>
                  <a:pt x="2291325" y="913222"/>
                  <a:pt x="2563074" y="817743"/>
                </a:cubicBezTo>
                <a:cubicBezTo>
                  <a:pt x="2834823" y="722264"/>
                  <a:pt x="3369142" y="858138"/>
                  <a:pt x="3620694" y="740625"/>
                </a:cubicBezTo>
                <a:cubicBezTo>
                  <a:pt x="3872246" y="623112"/>
                  <a:pt x="3752896" y="235685"/>
                  <a:pt x="4072385" y="112663"/>
                </a:cubicBezTo>
                <a:cubicBezTo>
                  <a:pt x="4391874" y="-10359"/>
                  <a:pt x="4953734" y="-3015"/>
                  <a:pt x="5537629" y="2494"/>
                </a:cubicBezTo>
              </a:path>
            </a:pathLst>
          </a:cu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3227B0-1075-E342-9B0E-C2F50A3395A2}"/>
              </a:ext>
            </a:extLst>
          </p:cNvPr>
          <p:cNvSpPr/>
          <p:nvPr/>
        </p:nvSpPr>
        <p:spPr>
          <a:xfrm>
            <a:off x="2362200" y="1878017"/>
            <a:ext cx="137160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B2D494-F368-754D-9E7F-AC23E3AEE6A9}"/>
              </a:ext>
            </a:extLst>
          </p:cNvPr>
          <p:cNvCxnSpPr>
            <a:stCxn id="12" idx="2"/>
          </p:cNvCxnSpPr>
          <p:nvPr/>
        </p:nvCxnSpPr>
        <p:spPr>
          <a:xfrm flipH="1">
            <a:off x="1066800" y="1946597"/>
            <a:ext cx="12954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7138E9A-AF63-CA4C-B30D-AC093649D9CD}"/>
              </a:ext>
            </a:extLst>
          </p:cNvPr>
          <p:cNvSpPr/>
          <p:nvPr/>
        </p:nvSpPr>
        <p:spPr>
          <a:xfrm>
            <a:off x="2743200" y="1672413"/>
            <a:ext cx="137160" cy="137160"/>
          </a:xfrm>
          <a:prstGeom prst="ellipse">
            <a:avLst/>
          </a:prstGeom>
          <a:noFill/>
          <a:ln w="3810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9455CE-E45D-0141-BBE3-CE4CA32D2ECF}"/>
              </a:ext>
            </a:extLst>
          </p:cNvPr>
          <p:cNvCxnSpPr>
            <a:cxnSpLocks/>
          </p:cNvCxnSpPr>
          <p:nvPr/>
        </p:nvCxnSpPr>
        <p:spPr>
          <a:xfrm flipH="1">
            <a:off x="2438400" y="1740993"/>
            <a:ext cx="304800" cy="0"/>
          </a:xfrm>
          <a:prstGeom prst="line">
            <a:avLst/>
          </a:prstGeom>
          <a:ln w="38100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A21A006-E540-3E46-AEC7-F4FA9226B59E}"/>
              </a:ext>
            </a:extLst>
          </p:cNvPr>
          <p:cNvSpPr/>
          <p:nvPr/>
        </p:nvSpPr>
        <p:spPr>
          <a:xfrm>
            <a:off x="3126969" y="1462550"/>
            <a:ext cx="137160" cy="137160"/>
          </a:xfrm>
          <a:prstGeom prst="ellipse">
            <a:avLst/>
          </a:prstGeom>
          <a:noFill/>
          <a:ln w="3810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42920E-598C-2046-B69B-12BA8EE8ACC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22169" y="1531130"/>
            <a:ext cx="304800" cy="0"/>
          </a:xfrm>
          <a:prstGeom prst="line">
            <a:avLst/>
          </a:prstGeom>
          <a:ln w="38100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9B00DC-A9A6-C140-9575-304CE6D722AD}"/>
              </a:ext>
            </a:extLst>
          </p:cNvPr>
          <p:cNvSpPr/>
          <p:nvPr/>
        </p:nvSpPr>
        <p:spPr>
          <a:xfrm>
            <a:off x="4221480" y="1221972"/>
            <a:ext cx="137160" cy="137160"/>
          </a:xfrm>
          <a:prstGeom prst="ellipse">
            <a:avLst/>
          </a:prstGeom>
          <a:noFill/>
          <a:ln w="3810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0E1516-1DAF-2C47-A589-C6CED08750F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203170" y="1290552"/>
            <a:ext cx="1018310" cy="0"/>
          </a:xfrm>
          <a:prstGeom prst="line">
            <a:avLst/>
          </a:prstGeom>
          <a:ln w="38100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022C47F-21D6-6F4C-8083-F3E6B394B208}"/>
              </a:ext>
            </a:extLst>
          </p:cNvPr>
          <p:cNvSpPr/>
          <p:nvPr/>
        </p:nvSpPr>
        <p:spPr>
          <a:xfrm>
            <a:off x="4709160" y="993372"/>
            <a:ext cx="137160" cy="137160"/>
          </a:xfrm>
          <a:prstGeom prst="ellipse">
            <a:avLst/>
          </a:prstGeom>
          <a:noFill/>
          <a:ln w="3810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7FFE78-F2FC-F54A-AE1E-041D942B151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297680" y="1061952"/>
            <a:ext cx="411480" cy="0"/>
          </a:xfrm>
          <a:prstGeom prst="line">
            <a:avLst/>
          </a:prstGeom>
          <a:ln w="38100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09CF98-5620-444C-9185-52CA7AB90D7D}"/>
              </a:ext>
            </a:extLst>
          </p:cNvPr>
          <p:cNvCxnSpPr>
            <a:cxnSpLocks/>
          </p:cNvCxnSpPr>
          <p:nvPr/>
        </p:nvCxnSpPr>
        <p:spPr>
          <a:xfrm flipH="1">
            <a:off x="4785360" y="832803"/>
            <a:ext cx="1463040" cy="0"/>
          </a:xfrm>
          <a:prstGeom prst="line">
            <a:avLst/>
          </a:prstGeom>
          <a:ln w="38100">
            <a:headEnd type="triangl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65F14B-3C8A-FE41-9F8B-6A259CCFF3FF}"/>
              </a:ext>
            </a:extLst>
          </p:cNvPr>
          <p:cNvSpPr txBox="1"/>
          <p:nvPr/>
        </p:nvSpPr>
        <p:spPr>
          <a:xfrm>
            <a:off x="9220200" y="1272601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 mean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35806-CB89-4D4F-A5A4-A1FBED5C0EFF}"/>
              </a:ext>
            </a:extLst>
          </p:cNvPr>
          <p:cNvSpPr txBox="1"/>
          <p:nvPr/>
        </p:nvSpPr>
        <p:spPr>
          <a:xfrm>
            <a:off x="9220200" y="5026808"/>
            <a:ext cx="231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 mean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7D8D015-3227-E146-A326-BB912A24D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870" y="678036"/>
            <a:ext cx="342900" cy="317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5E57F60-FE60-BF4B-AD29-53D1404E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870" y="4377703"/>
            <a:ext cx="342900" cy="3175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D2C640FC-8657-204E-ADF2-B94E6CB14AC2}"/>
              </a:ext>
            </a:extLst>
          </p:cNvPr>
          <p:cNvSpPr/>
          <p:nvPr/>
        </p:nvSpPr>
        <p:spPr>
          <a:xfrm>
            <a:off x="6736080" y="1147265"/>
            <a:ext cx="2209800" cy="376735"/>
          </a:xfrm>
          <a:custGeom>
            <a:avLst/>
            <a:gdLst>
              <a:gd name="connsiteX0" fmla="*/ 0 w 2209800"/>
              <a:gd name="connsiteY0" fmla="*/ 441973 h 441973"/>
              <a:gd name="connsiteX1" fmla="*/ 1143000 w 2209800"/>
              <a:gd name="connsiteY1" fmla="*/ 13 h 441973"/>
              <a:gd name="connsiteX2" fmla="*/ 2209800 w 2209800"/>
              <a:gd name="connsiteY2" fmla="*/ 426733 h 4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0" h="441973">
                <a:moveTo>
                  <a:pt x="0" y="441973"/>
                </a:moveTo>
                <a:cubicBezTo>
                  <a:pt x="387350" y="222263"/>
                  <a:pt x="774700" y="2553"/>
                  <a:pt x="1143000" y="13"/>
                </a:cubicBezTo>
                <a:cubicBezTo>
                  <a:pt x="1511300" y="-2527"/>
                  <a:pt x="2080260" y="350533"/>
                  <a:pt x="2209800" y="426733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8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8FE67AF-B743-A94D-8259-4EA9468EA84F}"/>
              </a:ext>
            </a:extLst>
          </p:cNvPr>
          <p:cNvSpPr/>
          <p:nvPr/>
        </p:nvSpPr>
        <p:spPr>
          <a:xfrm>
            <a:off x="6789420" y="4891712"/>
            <a:ext cx="2209800" cy="376735"/>
          </a:xfrm>
          <a:custGeom>
            <a:avLst/>
            <a:gdLst>
              <a:gd name="connsiteX0" fmla="*/ 0 w 2209800"/>
              <a:gd name="connsiteY0" fmla="*/ 441973 h 441973"/>
              <a:gd name="connsiteX1" fmla="*/ 1143000 w 2209800"/>
              <a:gd name="connsiteY1" fmla="*/ 13 h 441973"/>
              <a:gd name="connsiteX2" fmla="*/ 2209800 w 2209800"/>
              <a:gd name="connsiteY2" fmla="*/ 426733 h 44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0" h="441973">
                <a:moveTo>
                  <a:pt x="0" y="441973"/>
                </a:moveTo>
                <a:cubicBezTo>
                  <a:pt x="387350" y="222263"/>
                  <a:pt x="774700" y="2553"/>
                  <a:pt x="1143000" y="13"/>
                </a:cubicBezTo>
                <a:cubicBezTo>
                  <a:pt x="1511300" y="-2527"/>
                  <a:pt x="2080260" y="350533"/>
                  <a:pt x="2209800" y="426733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8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2020-05-12T23:53:45Z</cp:lastPrinted>
  <dcterms:created xsi:type="dcterms:W3CDTF">2020-05-12T23:38:31Z</dcterms:created>
  <dcterms:modified xsi:type="dcterms:W3CDTF">2020-05-13T00:23:01Z</dcterms:modified>
</cp:coreProperties>
</file>