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3455988"/>
  <p:notesSz cx="6858000" cy="9144000"/>
  <p:defaultTextStyle>
    <a:defPPr>
      <a:defRPr lang="en-US"/>
    </a:defPPr>
    <a:lvl1pPr marL="0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1pPr>
    <a:lvl2pPr marL="192664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2pPr>
    <a:lvl3pPr marL="385328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3pPr>
    <a:lvl4pPr marL="577992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4pPr>
    <a:lvl5pPr marL="770656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5pPr>
    <a:lvl6pPr marL="963320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6pPr>
    <a:lvl7pPr marL="1155984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7pPr>
    <a:lvl8pPr marL="1348649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8pPr>
    <a:lvl9pPr marL="1541313" algn="l" defTabSz="385328" rtl="0" eaLnBrk="1" latinLnBrk="0" hangingPunct="1">
      <a:defRPr sz="75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5598"/>
            <a:ext cx="3886200" cy="120319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15194"/>
            <a:ext cx="3429000" cy="83439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3999"/>
            <a:ext cx="985838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3999"/>
            <a:ext cx="2900363" cy="2928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61598"/>
            <a:ext cx="3943350" cy="143759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312793"/>
            <a:ext cx="3943350" cy="75599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9997"/>
            <a:ext cx="1943100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9997"/>
            <a:ext cx="1943100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4000"/>
            <a:ext cx="3943350" cy="667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7197"/>
            <a:ext cx="1934170" cy="41519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62396"/>
            <a:ext cx="1934170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7197"/>
            <a:ext cx="1943696" cy="41519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62396"/>
            <a:ext cx="1943696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30399"/>
            <a:ext cx="1474589" cy="806397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7599"/>
            <a:ext cx="2314575" cy="245599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36796"/>
            <a:ext cx="1474589" cy="1920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30399"/>
            <a:ext cx="1474589" cy="806397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7599"/>
            <a:ext cx="2314575" cy="2455991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36796"/>
            <a:ext cx="1474589" cy="1920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4000"/>
            <a:ext cx="3943350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9997"/>
            <a:ext cx="3943350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203190"/>
            <a:ext cx="102870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4021-0EAC-6545-A3CF-F8D2A295AFF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203190"/>
            <a:ext cx="154305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203190"/>
            <a:ext cx="102870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42A2-238D-2B4C-A658-0A0B08B8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9F22B-80CD-5647-A422-D1BB4281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04" y="0"/>
            <a:ext cx="4600104" cy="34564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A9FF27-36C6-E042-A71B-6E5963D74425}"/>
              </a:ext>
            </a:extLst>
          </p:cNvPr>
          <p:cNvSpPr/>
          <p:nvPr/>
        </p:nvSpPr>
        <p:spPr>
          <a:xfrm>
            <a:off x="453762" y="0"/>
            <a:ext cx="4221366" cy="2949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19754-7467-DF46-99E3-BA6D727447D2}"/>
              </a:ext>
            </a:extLst>
          </p:cNvPr>
          <p:cNvSpPr/>
          <p:nvPr/>
        </p:nvSpPr>
        <p:spPr>
          <a:xfrm>
            <a:off x="935026" y="1347532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116E95-561C-7D49-A54B-1D695EF56638}"/>
              </a:ext>
            </a:extLst>
          </p:cNvPr>
          <p:cNvSpPr/>
          <p:nvPr/>
        </p:nvSpPr>
        <p:spPr>
          <a:xfrm>
            <a:off x="1912448" y="2101515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6A1775-1FBE-CA4F-A202-562EE0E34AB0}"/>
              </a:ext>
            </a:extLst>
          </p:cNvPr>
          <p:cNvSpPr/>
          <p:nvPr/>
        </p:nvSpPr>
        <p:spPr>
          <a:xfrm>
            <a:off x="1124208" y="1796714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81303-8346-854F-B4BE-23EB9B942094}"/>
              </a:ext>
            </a:extLst>
          </p:cNvPr>
          <p:cNvSpPr/>
          <p:nvPr/>
        </p:nvSpPr>
        <p:spPr>
          <a:xfrm>
            <a:off x="1777236" y="1769214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9583D-807B-D74A-9CBD-371950336EF9}"/>
              </a:ext>
            </a:extLst>
          </p:cNvPr>
          <p:cNvSpPr/>
          <p:nvPr/>
        </p:nvSpPr>
        <p:spPr>
          <a:xfrm>
            <a:off x="2217061" y="2294020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779222-9265-F34B-9E36-15E149D8A1AA}"/>
              </a:ext>
            </a:extLst>
          </p:cNvPr>
          <p:cNvSpPr/>
          <p:nvPr/>
        </p:nvSpPr>
        <p:spPr>
          <a:xfrm>
            <a:off x="3242223" y="2133598"/>
            <a:ext cx="64008" cy="6400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D7A684-AA1E-E349-AA09-D9E4B36B1961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53762" y="1474728"/>
            <a:ext cx="3712602" cy="119972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1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2020-07-19T03:09:02Z</cp:lastPrinted>
  <dcterms:created xsi:type="dcterms:W3CDTF">2020-07-19T03:03:10Z</dcterms:created>
  <dcterms:modified xsi:type="dcterms:W3CDTF">2020-07-19T03:09:10Z</dcterms:modified>
</cp:coreProperties>
</file>