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DC17-5E6B-2842-872E-77D23F5AD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D6717-6F84-1849-93C7-29C7CB793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B6FE6-5BD5-CD44-ABAE-94B7F78F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BEFCD-BFE6-E449-B5F3-2BA8C920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EB75-6FBC-A946-8244-405E4437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A6F3-873F-1043-8ABA-CF570F45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D479E-97C7-4143-AE9E-585053110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ABC3-F0EE-5B41-A5FE-5F48AE49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427D-8107-F844-B6E0-651745A4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9DE2-1247-DA43-91A3-B4C8FD44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A5608-CA18-EB4C-9245-1F36F29A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F9FB-F948-5D44-B35A-2E5129DC4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3380-0BC5-6B47-9257-B87AA060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55258-A55E-FE4E-B499-C4606EB5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015A-804F-3B48-B924-5C1CD112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E5A8-F883-AB49-9E56-C6DC7C43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BA54-6E0D-AD41-8F8F-E1EDCD9E1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FA9E3-C174-D645-90C1-E18DA373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66712-9F48-D849-9B6E-6AD60CBE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72AA-2DA9-4E47-A6CA-CA59E732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D4CB-4B20-2E40-975C-2A607A9F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2478-7418-1940-B11B-5D9DEC1E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D3F9-2F2C-2F47-B671-F3DC3E0D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9B70-85C4-094A-90E1-DFF9B17B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5810-AF86-DF44-9487-81672E94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3CD8-D44C-2C4F-8A1C-6128AA43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0B70-0E4C-C644-80E3-8ACC3A89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8BB17-0431-1D49-9A5C-A203E7D3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105A-E062-E148-9993-6E0AAFB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FE1C2-37A6-A942-B5AA-B23D05C5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66A98-09EF-C64F-ADAE-405D5708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E34C-BB19-FD4F-8DC1-5C0C323F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96CD-1E9C-CC44-95D8-F3D356769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E4329-F86E-974B-8CDC-4619B253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E7B48-658C-7E4C-A83B-234335F16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7931B-C400-464D-805D-A3E3B6311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5C322-7F1B-7F46-894B-8E9BD133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D729A-0671-A04F-B176-0DAAE2E3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CC5CE-8062-C741-8C48-881C57A4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5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988C-AE61-184E-9C95-A4B7455B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6A729-A3D1-564F-91A0-1509C5EA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CED46-AD62-0A49-9B88-8AAB4F09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891A0-2EF9-9B45-9AC4-BF365FE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DB058-8772-934D-8162-35969600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07542-260C-6140-8780-619C4D16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A12A5-BC60-A74F-A605-008B44DC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7B3A-451A-1242-AC57-0130C836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F0BB-BB7A-F241-92CE-A5C20A63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668AB-E179-4148-A91D-BC84D27D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5CE5-DA6E-8547-9E9A-8CBDA289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188F-C700-644B-840E-B5E8BE60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9BBAA-EDC8-D94F-90C5-F9FD67EB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1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B6A1-F292-DE45-958E-6B94A7A4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453E1-FCD0-8A48-89E1-372E932EF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7B136-7FDD-2F47-83B4-D68EDCA3C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16846-54A4-804B-9B3C-02D2391F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C3837-0137-444F-8E76-681468E8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7664A-7DAD-DA45-B22F-4DFA598C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3B5A1-4A90-354E-99CD-5712B1BC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63B40-12E6-F847-8382-902CB5DA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1CA9-CF9D-2F4E-BA94-7AA818717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83FD-1977-704B-BA0D-C8747746D19D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0B11-4E1C-AA40-A69A-C85A4B256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2376-F3FB-314A-B242-0AE3D754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730CF-1175-F44D-989A-DD328F1C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176A3-F4EC-E04E-BCDF-DA501482D217}"/>
              </a:ext>
            </a:extLst>
          </p:cNvPr>
          <p:cNvCxnSpPr>
            <a:cxnSpLocks/>
          </p:cNvCxnSpPr>
          <p:nvPr/>
        </p:nvCxnSpPr>
        <p:spPr>
          <a:xfrm flipV="1">
            <a:off x="1839073" y="1025237"/>
            <a:ext cx="1" cy="289559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97908-30B2-EE41-BC2B-9B7625838602}"/>
              </a:ext>
            </a:extLst>
          </p:cNvPr>
          <p:cNvCxnSpPr/>
          <p:nvPr/>
        </p:nvCxnSpPr>
        <p:spPr>
          <a:xfrm>
            <a:off x="1662545" y="2701636"/>
            <a:ext cx="374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38A936-EED9-844F-A02E-4F4CDAB4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31" y="1235637"/>
            <a:ext cx="266700" cy="520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B40251-52A1-C549-BCD3-87AF800FBBB8}"/>
              </a:ext>
            </a:extLst>
          </p:cNvPr>
          <p:cNvSpPr txBox="1"/>
          <p:nvPr/>
        </p:nvSpPr>
        <p:spPr>
          <a:xfrm>
            <a:off x="1311651" y="24000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522A26-33ED-3849-98CD-57F9BD89281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652037" y="3267941"/>
            <a:ext cx="67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6A784D-C706-3549-A272-2AAD877E19E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62545" y="1495987"/>
            <a:ext cx="66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034897-80F7-5543-AD61-088F05BB6CB5}"/>
              </a:ext>
            </a:extLst>
          </p:cNvPr>
          <p:cNvCxnSpPr/>
          <p:nvPr/>
        </p:nvCxnSpPr>
        <p:spPr>
          <a:xfrm flipV="1">
            <a:off x="2189018" y="1495987"/>
            <a:ext cx="0" cy="17719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6676675-C01B-ED44-9852-B09E33C9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31" y="3058391"/>
            <a:ext cx="266700" cy="419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0A0266-A042-5D41-B47A-76CAA918DF33}"/>
              </a:ext>
            </a:extLst>
          </p:cNvPr>
          <p:cNvSpPr txBox="1"/>
          <p:nvPr/>
        </p:nvSpPr>
        <p:spPr>
          <a:xfrm>
            <a:off x="2227946" y="2216726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372D6-D8A0-044B-9F1B-619965DFC28F}"/>
              </a:ext>
            </a:extLst>
          </p:cNvPr>
          <p:cNvCxnSpPr>
            <a:cxnSpLocks/>
          </p:cNvCxnSpPr>
          <p:nvPr/>
        </p:nvCxnSpPr>
        <p:spPr>
          <a:xfrm flipV="1">
            <a:off x="4208201" y="1025237"/>
            <a:ext cx="1" cy="289559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CADE57-154B-AA45-B0F2-A294DD4F542F}"/>
              </a:ext>
            </a:extLst>
          </p:cNvPr>
          <p:cNvCxnSpPr/>
          <p:nvPr/>
        </p:nvCxnSpPr>
        <p:spPr>
          <a:xfrm>
            <a:off x="4031673" y="2701636"/>
            <a:ext cx="374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6FF32B5-396C-E84A-8E8B-9841A2D2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59" y="1235637"/>
            <a:ext cx="266700" cy="5207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675639-D277-7B42-AF10-494BC860527B}"/>
              </a:ext>
            </a:extLst>
          </p:cNvPr>
          <p:cNvSpPr txBox="1"/>
          <p:nvPr/>
        </p:nvSpPr>
        <p:spPr>
          <a:xfrm>
            <a:off x="3680779" y="24000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3E0448-2B4A-3646-A6FB-318E2F8CB4E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007668" y="2324863"/>
            <a:ext cx="67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DF9D66-9DC0-BB48-8B17-6A18C85701A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31673" y="1495987"/>
            <a:ext cx="66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E5A7D-5786-8D45-8A7D-161BA82279BA}"/>
              </a:ext>
            </a:extLst>
          </p:cNvPr>
          <p:cNvCxnSpPr>
            <a:cxnSpLocks/>
          </p:cNvCxnSpPr>
          <p:nvPr/>
        </p:nvCxnSpPr>
        <p:spPr>
          <a:xfrm flipV="1">
            <a:off x="4558146" y="1495988"/>
            <a:ext cx="0" cy="8288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E738545-D00D-ED4E-9DF0-81BBEC79D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62" y="2115313"/>
            <a:ext cx="266700" cy="4191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25E362-AF54-B044-8219-DDF467DA8961}"/>
              </a:ext>
            </a:extLst>
          </p:cNvPr>
          <p:cNvSpPr txBox="1"/>
          <p:nvPr/>
        </p:nvSpPr>
        <p:spPr>
          <a:xfrm>
            <a:off x="4625618" y="1773565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6BFDD1-06DA-AB40-8003-9DFA4EE3BF76}"/>
              </a:ext>
            </a:extLst>
          </p:cNvPr>
          <p:cNvCxnSpPr>
            <a:cxnSpLocks/>
          </p:cNvCxnSpPr>
          <p:nvPr/>
        </p:nvCxnSpPr>
        <p:spPr>
          <a:xfrm flipV="1">
            <a:off x="6549738" y="1025237"/>
            <a:ext cx="1" cy="289559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DC85A9-B0A8-1D4F-902E-15EAA0D061FF}"/>
              </a:ext>
            </a:extLst>
          </p:cNvPr>
          <p:cNvCxnSpPr/>
          <p:nvPr/>
        </p:nvCxnSpPr>
        <p:spPr>
          <a:xfrm>
            <a:off x="6373210" y="2701636"/>
            <a:ext cx="374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BB04757-79D6-B54D-AE65-A5364CDE6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96" y="2984789"/>
            <a:ext cx="266700" cy="5207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BBD5CB0-D55E-F142-81E9-D8EAB0936472}"/>
              </a:ext>
            </a:extLst>
          </p:cNvPr>
          <p:cNvSpPr txBox="1"/>
          <p:nvPr/>
        </p:nvSpPr>
        <p:spPr>
          <a:xfrm>
            <a:off x="6022316" y="24000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826D5F-000B-BE48-98F0-20159B73CB14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55298" y="1495987"/>
            <a:ext cx="67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F3ED4F-94C2-044F-9D2A-08C8A1C0B29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73210" y="3245139"/>
            <a:ext cx="66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DFFB43-B872-F34F-A2AF-C10E2CBD48CA}"/>
              </a:ext>
            </a:extLst>
          </p:cNvPr>
          <p:cNvCxnSpPr>
            <a:cxnSpLocks/>
          </p:cNvCxnSpPr>
          <p:nvPr/>
        </p:nvCxnSpPr>
        <p:spPr>
          <a:xfrm>
            <a:off x="6924876" y="1495987"/>
            <a:ext cx="0" cy="17491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D01DFE5-DA17-2F41-A7D9-FC7F46E1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192" y="1286437"/>
            <a:ext cx="266700" cy="4191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6135834-BDF2-CF4B-9E13-576AC8A0C015}"/>
              </a:ext>
            </a:extLst>
          </p:cNvPr>
          <p:cNvSpPr txBox="1"/>
          <p:nvPr/>
        </p:nvSpPr>
        <p:spPr>
          <a:xfrm>
            <a:off x="6938611" y="2216726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OVB</a:t>
            </a:r>
          </a:p>
        </p:txBody>
      </p:sp>
    </p:spTree>
    <p:extLst>
      <p:ext uri="{BB962C8B-B14F-4D97-AF65-F5344CB8AC3E}">
        <p14:creationId xmlns:p14="http://schemas.microsoft.com/office/powerpoint/2010/main" val="295876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176A3-F4EC-E04E-BCDF-DA501482D217}"/>
              </a:ext>
            </a:extLst>
          </p:cNvPr>
          <p:cNvCxnSpPr>
            <a:cxnSpLocks/>
          </p:cNvCxnSpPr>
          <p:nvPr/>
        </p:nvCxnSpPr>
        <p:spPr>
          <a:xfrm flipV="1">
            <a:off x="1839073" y="1025237"/>
            <a:ext cx="1" cy="289559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97908-30B2-EE41-BC2B-9B7625838602}"/>
              </a:ext>
            </a:extLst>
          </p:cNvPr>
          <p:cNvCxnSpPr/>
          <p:nvPr/>
        </p:nvCxnSpPr>
        <p:spPr>
          <a:xfrm>
            <a:off x="1662545" y="2660071"/>
            <a:ext cx="374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38A936-EED9-844F-A02E-4F4CDAB4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65" y="2180632"/>
            <a:ext cx="266700" cy="520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B40251-52A1-C549-BCD3-87AF800FBBB8}"/>
              </a:ext>
            </a:extLst>
          </p:cNvPr>
          <p:cNvSpPr txBox="1"/>
          <p:nvPr/>
        </p:nvSpPr>
        <p:spPr>
          <a:xfrm>
            <a:off x="1311651" y="235844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522A26-33ED-3849-98CD-57F9BD89281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692653" y="1434508"/>
            <a:ext cx="67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6A784D-C706-3549-A272-2AAD877E19E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62779" y="2440982"/>
            <a:ext cx="66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034897-80F7-5543-AD61-088F05BB6CB5}"/>
              </a:ext>
            </a:extLst>
          </p:cNvPr>
          <p:cNvCxnSpPr>
            <a:cxnSpLocks/>
          </p:cNvCxnSpPr>
          <p:nvPr/>
        </p:nvCxnSpPr>
        <p:spPr>
          <a:xfrm>
            <a:off x="2189018" y="1495987"/>
            <a:ext cx="0" cy="9449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6676675-C01B-ED44-9852-B09E33C9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547" y="1224958"/>
            <a:ext cx="266700" cy="419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0A0266-A042-5D41-B47A-76CAA918DF33}"/>
              </a:ext>
            </a:extLst>
          </p:cNvPr>
          <p:cNvSpPr txBox="1"/>
          <p:nvPr/>
        </p:nvSpPr>
        <p:spPr>
          <a:xfrm>
            <a:off x="2163209" y="1705536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372D6-D8A0-044B-9F1B-619965DFC28F}"/>
              </a:ext>
            </a:extLst>
          </p:cNvPr>
          <p:cNvCxnSpPr>
            <a:cxnSpLocks/>
          </p:cNvCxnSpPr>
          <p:nvPr/>
        </p:nvCxnSpPr>
        <p:spPr>
          <a:xfrm flipV="1">
            <a:off x="4208201" y="1025237"/>
            <a:ext cx="1" cy="289559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CADE57-154B-AA45-B0F2-A294DD4F542F}"/>
              </a:ext>
            </a:extLst>
          </p:cNvPr>
          <p:cNvCxnSpPr/>
          <p:nvPr/>
        </p:nvCxnSpPr>
        <p:spPr>
          <a:xfrm>
            <a:off x="4031673" y="2660071"/>
            <a:ext cx="374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6FF32B5-396C-E84A-8E8B-9841A2D2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59" y="2559782"/>
            <a:ext cx="266700" cy="5207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675639-D277-7B42-AF10-494BC860527B}"/>
              </a:ext>
            </a:extLst>
          </p:cNvPr>
          <p:cNvSpPr txBox="1"/>
          <p:nvPr/>
        </p:nvSpPr>
        <p:spPr>
          <a:xfrm>
            <a:off x="3680779" y="235844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3E0448-2B4A-3646-A6FB-318E2F8CB4E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007668" y="3649008"/>
            <a:ext cx="6728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6DF9D66-9DC0-BB48-8B17-6A18C85701A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031673" y="2820132"/>
            <a:ext cx="6623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E5A7D-5786-8D45-8A7D-161BA82279BA}"/>
              </a:ext>
            </a:extLst>
          </p:cNvPr>
          <p:cNvCxnSpPr>
            <a:cxnSpLocks/>
          </p:cNvCxnSpPr>
          <p:nvPr/>
        </p:nvCxnSpPr>
        <p:spPr>
          <a:xfrm flipV="1">
            <a:off x="4558146" y="2820133"/>
            <a:ext cx="0" cy="8288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E738545-D00D-ED4E-9DF0-81BBEC79D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62" y="3439458"/>
            <a:ext cx="266700" cy="4191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25E362-AF54-B044-8219-DDF467DA8961}"/>
              </a:ext>
            </a:extLst>
          </p:cNvPr>
          <p:cNvSpPr txBox="1"/>
          <p:nvPr/>
        </p:nvSpPr>
        <p:spPr>
          <a:xfrm>
            <a:off x="4625618" y="3097710"/>
            <a:ext cx="59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OVB</a:t>
            </a:r>
          </a:p>
        </p:txBody>
      </p:sp>
    </p:spTree>
    <p:extLst>
      <p:ext uri="{BB962C8B-B14F-4D97-AF65-F5344CB8AC3E}">
        <p14:creationId xmlns:p14="http://schemas.microsoft.com/office/powerpoint/2010/main" val="118817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2022-07-26T23:05:54Z</dcterms:created>
  <dcterms:modified xsi:type="dcterms:W3CDTF">2022-07-28T01:28:33Z</dcterms:modified>
</cp:coreProperties>
</file>