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16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2F2CD6-F4A3-244B-A36A-BA4E64641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t="-399" r="83579" b="69879"/>
          <a:stretch/>
        </p:blipFill>
        <p:spPr>
          <a:xfrm>
            <a:off x="8343367" y="0"/>
            <a:ext cx="3071467" cy="2606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861E7FA-7AF8-6349-90C3-3479E1EE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110" t="-827" b="71377"/>
          <a:stretch/>
        </p:blipFill>
        <p:spPr>
          <a:xfrm>
            <a:off x="616613" y="2468879"/>
            <a:ext cx="10454787" cy="25146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6A8E55-4E88-F541-A2EA-D27708BF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446" t="-399" r="43642" b="69879"/>
          <a:stretch/>
        </p:blipFill>
        <p:spPr>
          <a:xfrm>
            <a:off x="616613" y="0"/>
            <a:ext cx="2228327" cy="26060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861F03-CDC3-D940-89EA-AC1449CB8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352" t="-399" r="56042" b="69879"/>
          <a:stretch/>
        </p:blipFill>
        <p:spPr>
          <a:xfrm>
            <a:off x="3368040" y="0"/>
            <a:ext cx="2545080" cy="2606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A9DA03D-4C0C-5945-AFEF-68B0201D7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502" t="-399" r="69648" b="69879"/>
          <a:stretch/>
        </p:blipFill>
        <p:spPr>
          <a:xfrm>
            <a:off x="6096000" y="0"/>
            <a:ext cx="259080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3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2020-05-08T04:37:54Z</cp:lastPrinted>
  <dcterms:created xsi:type="dcterms:W3CDTF">2020-05-08T04:15:47Z</dcterms:created>
  <dcterms:modified xsi:type="dcterms:W3CDTF">2020-05-08T17:15:41Z</dcterms:modified>
</cp:coreProperties>
</file>