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10058400" cy="7315200"/>
  <p:notesSz cx="6858000" cy="9144000"/>
  <p:defaultTextStyle>
    <a:defPPr>
      <a:defRPr lang="en-US"/>
    </a:defPPr>
    <a:lvl1pPr marL="0" algn="l" defTabSz="900378" rtl="0" eaLnBrk="1" latinLnBrk="0" hangingPunct="1">
      <a:defRPr sz="1774" kern="1200">
        <a:solidFill>
          <a:schemeClr val="tx1"/>
        </a:solidFill>
        <a:latin typeface="+mn-lt"/>
        <a:ea typeface="+mn-ea"/>
        <a:cs typeface="+mn-cs"/>
      </a:defRPr>
    </a:lvl1pPr>
    <a:lvl2pPr marL="450186" algn="l" defTabSz="900378" rtl="0" eaLnBrk="1" latinLnBrk="0" hangingPunct="1">
      <a:defRPr sz="1774" kern="1200">
        <a:solidFill>
          <a:schemeClr val="tx1"/>
        </a:solidFill>
        <a:latin typeface="+mn-lt"/>
        <a:ea typeface="+mn-ea"/>
        <a:cs typeface="+mn-cs"/>
      </a:defRPr>
    </a:lvl2pPr>
    <a:lvl3pPr marL="900378" algn="l" defTabSz="900378" rtl="0" eaLnBrk="1" latinLnBrk="0" hangingPunct="1">
      <a:defRPr sz="1774" kern="1200">
        <a:solidFill>
          <a:schemeClr val="tx1"/>
        </a:solidFill>
        <a:latin typeface="+mn-lt"/>
        <a:ea typeface="+mn-ea"/>
        <a:cs typeface="+mn-cs"/>
      </a:defRPr>
    </a:lvl3pPr>
    <a:lvl4pPr marL="1350564" algn="l" defTabSz="900378" rtl="0" eaLnBrk="1" latinLnBrk="0" hangingPunct="1">
      <a:defRPr sz="1774" kern="1200">
        <a:solidFill>
          <a:schemeClr val="tx1"/>
        </a:solidFill>
        <a:latin typeface="+mn-lt"/>
        <a:ea typeface="+mn-ea"/>
        <a:cs typeface="+mn-cs"/>
      </a:defRPr>
    </a:lvl4pPr>
    <a:lvl5pPr marL="1800754" algn="l" defTabSz="900378" rtl="0" eaLnBrk="1" latinLnBrk="0" hangingPunct="1">
      <a:defRPr sz="1774" kern="1200">
        <a:solidFill>
          <a:schemeClr val="tx1"/>
        </a:solidFill>
        <a:latin typeface="+mn-lt"/>
        <a:ea typeface="+mn-ea"/>
        <a:cs typeface="+mn-cs"/>
      </a:defRPr>
    </a:lvl5pPr>
    <a:lvl6pPr marL="2250940" algn="l" defTabSz="900378" rtl="0" eaLnBrk="1" latinLnBrk="0" hangingPunct="1">
      <a:defRPr sz="1774" kern="1200">
        <a:solidFill>
          <a:schemeClr val="tx1"/>
        </a:solidFill>
        <a:latin typeface="+mn-lt"/>
        <a:ea typeface="+mn-ea"/>
        <a:cs typeface="+mn-cs"/>
      </a:defRPr>
    </a:lvl6pPr>
    <a:lvl7pPr marL="2701127" algn="l" defTabSz="900378" rtl="0" eaLnBrk="1" latinLnBrk="0" hangingPunct="1">
      <a:defRPr sz="1774" kern="1200">
        <a:solidFill>
          <a:schemeClr val="tx1"/>
        </a:solidFill>
        <a:latin typeface="+mn-lt"/>
        <a:ea typeface="+mn-ea"/>
        <a:cs typeface="+mn-cs"/>
      </a:defRPr>
    </a:lvl7pPr>
    <a:lvl8pPr marL="3151318" algn="l" defTabSz="900378" rtl="0" eaLnBrk="1" latinLnBrk="0" hangingPunct="1">
      <a:defRPr sz="1774" kern="1200">
        <a:solidFill>
          <a:schemeClr val="tx1"/>
        </a:solidFill>
        <a:latin typeface="+mn-lt"/>
        <a:ea typeface="+mn-ea"/>
        <a:cs typeface="+mn-cs"/>
      </a:defRPr>
    </a:lvl8pPr>
    <a:lvl9pPr marL="3601502" algn="l" defTabSz="900378" rtl="0" eaLnBrk="1" latinLnBrk="0" hangingPunct="1">
      <a:defRPr sz="17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73"/>
    <p:restoredTop sz="94674"/>
  </p:normalViewPr>
  <p:slideViewPr>
    <p:cSldViewPr snapToGrid="0" snapToObjects="1">
      <p:cViewPr varScale="1">
        <p:scale>
          <a:sx n="116" d="100"/>
          <a:sy n="116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197187"/>
            <a:ext cx="854964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842174"/>
            <a:ext cx="75438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2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7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389467"/>
            <a:ext cx="2168843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89467"/>
            <a:ext cx="6380798" cy="61992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5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7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823722"/>
            <a:ext cx="867537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895429"/>
            <a:ext cx="867537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6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947333"/>
            <a:ext cx="427482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947333"/>
            <a:ext cx="427482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7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89468"/>
            <a:ext cx="867537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793241"/>
            <a:ext cx="425517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672080"/>
            <a:ext cx="4255174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793241"/>
            <a:ext cx="4276130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672080"/>
            <a:ext cx="4276130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6/24/20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2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6/24/20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7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6/24/20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87680"/>
            <a:ext cx="324409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053255"/>
            <a:ext cx="5092065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194560"/>
            <a:ext cx="324409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4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87680"/>
            <a:ext cx="324409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053255"/>
            <a:ext cx="5092065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194560"/>
            <a:ext cx="324409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89468"/>
            <a:ext cx="867537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947333"/>
            <a:ext cx="867537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6780108"/>
            <a:ext cx="22631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89BB6-D1C7-DA48-A0DC-60CD224EBC0A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6780108"/>
            <a:ext cx="339471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6780108"/>
            <a:ext cx="22631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5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2F1536-33D1-FE41-A23E-06FE87F2B65B}"/>
              </a:ext>
            </a:extLst>
          </p:cNvPr>
          <p:cNvSpPr/>
          <p:nvPr/>
        </p:nvSpPr>
        <p:spPr>
          <a:xfrm>
            <a:off x="637014" y="1211275"/>
            <a:ext cx="2503032" cy="225125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80"/>
              <a:t>Sample </a:t>
            </a:r>
            <a:r>
              <a:rPr lang="en-US" sz="2880" dirty="0"/>
              <a:t>Space</a:t>
            </a:r>
            <a:r>
              <a:rPr lang="en-US" sz="1760" dirty="0"/>
              <a:t> </a:t>
            </a:r>
          </a:p>
          <a:p>
            <a:r>
              <a:rPr lang="el-GR" sz="6400" dirty="0"/>
              <a:t>Ω</a:t>
            </a:r>
            <a:endParaRPr lang="en-US" sz="6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1C4C22-52E3-0248-89EF-87403118C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00" y="1845774"/>
            <a:ext cx="528320" cy="50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754882-0BD6-A543-802B-004C5F27C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536" y="1856843"/>
            <a:ext cx="528320" cy="50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EDC9CDC-9854-754F-ABE6-7A9C50696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959" y="3068396"/>
            <a:ext cx="4477122" cy="40207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9CBE49A-AAE5-0347-AFCC-18044E1D3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240" y="5514565"/>
            <a:ext cx="528320" cy="508000"/>
          </a:xfrm>
          <a:prstGeom prst="rect">
            <a:avLst/>
          </a:prstGeom>
        </p:spPr>
      </p:pic>
      <p:sp>
        <p:nvSpPr>
          <p:cNvPr id="31" name="Freeform 30">
            <a:extLst>
              <a:ext uri="{FF2B5EF4-FFF2-40B4-BE49-F238E27FC236}">
                <a16:creationId xmlns:a16="http://schemas.microsoft.com/office/drawing/2014/main" id="{28118715-7B0A-5341-BFA5-684DF36950DD}"/>
              </a:ext>
            </a:extLst>
          </p:cNvPr>
          <p:cNvSpPr/>
          <p:nvPr/>
        </p:nvSpPr>
        <p:spPr>
          <a:xfrm>
            <a:off x="2774738" y="1590673"/>
            <a:ext cx="2321064" cy="561259"/>
          </a:xfrm>
          <a:custGeom>
            <a:avLst/>
            <a:gdLst>
              <a:gd name="connsiteX0" fmla="*/ 0 w 1450665"/>
              <a:gd name="connsiteY0" fmla="*/ 350787 h 350787"/>
              <a:gd name="connsiteX1" fmla="*/ 728770 w 1450665"/>
              <a:gd name="connsiteY1" fmla="*/ 152 h 350787"/>
              <a:gd name="connsiteX2" fmla="*/ 1450665 w 1450665"/>
              <a:gd name="connsiteY2" fmla="*/ 302660 h 350787"/>
              <a:gd name="connsiteX3" fmla="*/ 1450665 w 1450665"/>
              <a:gd name="connsiteY3" fmla="*/ 302660 h 35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0665" h="350787">
                <a:moveTo>
                  <a:pt x="0" y="350787"/>
                </a:moveTo>
                <a:cubicBezTo>
                  <a:pt x="243496" y="179480"/>
                  <a:pt x="486993" y="8173"/>
                  <a:pt x="728770" y="152"/>
                </a:cubicBezTo>
                <a:cubicBezTo>
                  <a:pt x="970547" y="-7869"/>
                  <a:pt x="1450665" y="302660"/>
                  <a:pt x="1450665" y="302660"/>
                </a:cubicBezTo>
                <a:lnTo>
                  <a:pt x="1450665" y="302660"/>
                </a:lnTo>
              </a:path>
            </a:pathLst>
          </a:custGeom>
          <a:noFill/>
          <a:ln w="381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41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A95AA9B-0FF0-2447-8F85-2D62256DE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38" y="277163"/>
            <a:ext cx="4478221" cy="60999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76E3A11-EE98-3E4F-8DD9-B6E59EE25E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445" y="1097281"/>
            <a:ext cx="275718" cy="4933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1AA804-3F6E-EA42-92FF-1A948A5EA9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7840" y="4583093"/>
            <a:ext cx="487680" cy="50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B99B0F-EE47-4F4F-84AA-90B0A8249B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3465" y="6621940"/>
            <a:ext cx="3966616" cy="4278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2A617E-4BB4-FC4D-80B8-8310D80E04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9415" y="1097281"/>
            <a:ext cx="456651" cy="3805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DE869C6-D715-E54D-A87E-8653843C88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5139" y="5578292"/>
            <a:ext cx="456651" cy="3805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116374-7021-3E4B-A1FF-8DC82DD677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013" y="3912535"/>
            <a:ext cx="3102402" cy="57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84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3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cp:lastPrinted>2020-05-08T03:45:07Z</cp:lastPrinted>
  <dcterms:created xsi:type="dcterms:W3CDTF">2020-05-01T23:47:31Z</dcterms:created>
  <dcterms:modified xsi:type="dcterms:W3CDTF">2020-06-24T23:50:59Z</dcterms:modified>
</cp:coreProperties>
</file>