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5943600" cy="1554163"/>
  <p:notesSz cx="6858000" cy="9144000"/>
  <p:defaultTextStyle>
    <a:defPPr>
      <a:defRPr lang="en-US"/>
    </a:defPPr>
    <a:lvl1pPr marL="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1pPr>
    <a:lvl2pPr marL="272533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2pPr>
    <a:lvl3pPr marL="54506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3pPr>
    <a:lvl4pPr marL="817602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4pPr>
    <a:lvl5pPr marL="1090137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5pPr>
    <a:lvl6pPr marL="136267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6pPr>
    <a:lvl7pPr marL="1635204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7pPr>
    <a:lvl8pPr marL="190773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8pPr>
    <a:lvl9pPr marL="2180271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/>
    <p:restoredTop sz="94674"/>
  </p:normalViewPr>
  <p:slideViewPr>
    <p:cSldViewPr snapToGrid="0" snapToObjects="1">
      <p:cViewPr>
        <p:scale>
          <a:sx n="170" d="100"/>
          <a:sy n="170" d="100"/>
        </p:scale>
        <p:origin x="135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54350"/>
            <a:ext cx="4457700" cy="541079"/>
          </a:xfrm>
        </p:spPr>
        <p:txBody>
          <a:bodyPr anchor="b"/>
          <a:lstStyle>
            <a:lvl1pPr algn="ctr"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816295"/>
            <a:ext cx="4457700" cy="375230"/>
          </a:xfrm>
        </p:spPr>
        <p:txBody>
          <a:bodyPr/>
          <a:lstStyle>
            <a:lvl1pPr marL="0" indent="0" algn="ctr">
              <a:buNone/>
              <a:defRPr sz="544"/>
            </a:lvl1pPr>
            <a:lvl2pPr marL="103602" indent="0" algn="ctr">
              <a:buNone/>
              <a:defRPr sz="453"/>
            </a:lvl2pPr>
            <a:lvl3pPr marL="207203" indent="0" algn="ctr">
              <a:buNone/>
              <a:defRPr sz="408"/>
            </a:lvl3pPr>
            <a:lvl4pPr marL="310805" indent="0" algn="ctr">
              <a:buNone/>
              <a:defRPr sz="363"/>
            </a:lvl4pPr>
            <a:lvl5pPr marL="414406" indent="0" algn="ctr">
              <a:buNone/>
              <a:defRPr sz="363"/>
            </a:lvl5pPr>
            <a:lvl6pPr marL="518008" indent="0" algn="ctr">
              <a:buNone/>
              <a:defRPr sz="363"/>
            </a:lvl6pPr>
            <a:lvl7pPr marL="621609" indent="0" algn="ctr">
              <a:buNone/>
              <a:defRPr sz="363"/>
            </a:lvl7pPr>
            <a:lvl8pPr marL="725211" indent="0" algn="ctr">
              <a:buNone/>
              <a:defRPr sz="363"/>
            </a:lvl8pPr>
            <a:lvl9pPr marL="828812" indent="0" algn="ctr">
              <a:buNone/>
              <a:defRPr sz="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82745"/>
            <a:ext cx="1281589" cy="1317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82745"/>
            <a:ext cx="3770471" cy="1317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387461"/>
            <a:ext cx="5126355" cy="646489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040066"/>
            <a:ext cx="5126355" cy="339973"/>
          </a:xfrm>
        </p:spPr>
        <p:txBody>
          <a:bodyPr/>
          <a:lstStyle>
            <a:lvl1pPr marL="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1pPr>
            <a:lvl2pPr marL="103602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2pPr>
            <a:lvl3pPr marL="207203" indent="0">
              <a:buNone/>
              <a:defRPr sz="408">
                <a:solidFill>
                  <a:schemeClr val="tx1">
                    <a:tint val="75000"/>
                  </a:schemeClr>
                </a:solidFill>
              </a:defRPr>
            </a:lvl3pPr>
            <a:lvl4pPr marL="310805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4pPr>
            <a:lvl5pPr marL="414406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5pPr>
            <a:lvl6pPr marL="518008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6pPr>
            <a:lvl7pPr marL="621609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7pPr>
            <a:lvl8pPr marL="725211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8pPr>
            <a:lvl9pPr marL="828812" indent="0">
              <a:buNone/>
              <a:defRPr sz="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13724"/>
            <a:ext cx="2526030" cy="986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13724"/>
            <a:ext cx="2526030" cy="986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82745"/>
            <a:ext cx="5126355" cy="30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380986"/>
            <a:ext cx="2514421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567701"/>
            <a:ext cx="2514421" cy="83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380986"/>
            <a:ext cx="2526804" cy="186715"/>
          </a:xfrm>
        </p:spPr>
        <p:txBody>
          <a:bodyPr anchor="b"/>
          <a:lstStyle>
            <a:lvl1pPr marL="0" indent="0">
              <a:buNone/>
              <a:defRPr sz="544" b="1"/>
            </a:lvl1pPr>
            <a:lvl2pPr marL="103602" indent="0">
              <a:buNone/>
              <a:defRPr sz="453" b="1"/>
            </a:lvl2pPr>
            <a:lvl3pPr marL="207203" indent="0">
              <a:buNone/>
              <a:defRPr sz="408" b="1"/>
            </a:lvl3pPr>
            <a:lvl4pPr marL="310805" indent="0">
              <a:buNone/>
              <a:defRPr sz="363" b="1"/>
            </a:lvl4pPr>
            <a:lvl5pPr marL="414406" indent="0">
              <a:buNone/>
              <a:defRPr sz="363" b="1"/>
            </a:lvl5pPr>
            <a:lvl6pPr marL="518008" indent="0">
              <a:buNone/>
              <a:defRPr sz="363" b="1"/>
            </a:lvl6pPr>
            <a:lvl7pPr marL="621609" indent="0">
              <a:buNone/>
              <a:defRPr sz="363" b="1"/>
            </a:lvl7pPr>
            <a:lvl8pPr marL="725211" indent="0">
              <a:buNone/>
              <a:defRPr sz="363" b="1"/>
            </a:lvl8pPr>
            <a:lvl9pPr marL="828812" indent="0">
              <a:buNone/>
              <a:defRPr sz="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567701"/>
            <a:ext cx="2526804" cy="83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03611"/>
            <a:ext cx="1916966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23771"/>
            <a:ext cx="3008948" cy="1104463"/>
          </a:xfrm>
        </p:spPr>
        <p:txBody>
          <a:bodyPr/>
          <a:lstStyle>
            <a:lvl1pPr>
              <a:defRPr sz="725"/>
            </a:lvl1pPr>
            <a:lvl2pPr>
              <a:defRPr sz="634"/>
            </a:lvl2pPr>
            <a:lvl3pPr>
              <a:defRPr sz="544"/>
            </a:lvl3pPr>
            <a:lvl4pPr>
              <a:defRPr sz="453"/>
            </a:lvl4pPr>
            <a:lvl5pPr>
              <a:defRPr sz="453"/>
            </a:lvl5pPr>
            <a:lvl6pPr>
              <a:defRPr sz="453"/>
            </a:lvl6pPr>
            <a:lvl7pPr>
              <a:defRPr sz="453"/>
            </a:lvl7pPr>
            <a:lvl8pPr>
              <a:defRPr sz="453"/>
            </a:lvl8pPr>
            <a:lvl9pPr>
              <a:defRPr sz="4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466249"/>
            <a:ext cx="1916966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03611"/>
            <a:ext cx="1916966" cy="362638"/>
          </a:xfrm>
        </p:spPr>
        <p:txBody>
          <a:bodyPr anchor="b"/>
          <a:lstStyle>
            <a:lvl1pPr>
              <a:defRPr sz="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23771"/>
            <a:ext cx="3008948" cy="1104463"/>
          </a:xfrm>
        </p:spPr>
        <p:txBody>
          <a:bodyPr anchor="t"/>
          <a:lstStyle>
            <a:lvl1pPr marL="0" indent="0">
              <a:buNone/>
              <a:defRPr sz="725"/>
            </a:lvl1pPr>
            <a:lvl2pPr marL="103602" indent="0">
              <a:buNone/>
              <a:defRPr sz="634"/>
            </a:lvl2pPr>
            <a:lvl3pPr marL="207203" indent="0">
              <a:buNone/>
              <a:defRPr sz="544"/>
            </a:lvl3pPr>
            <a:lvl4pPr marL="310805" indent="0">
              <a:buNone/>
              <a:defRPr sz="453"/>
            </a:lvl4pPr>
            <a:lvl5pPr marL="414406" indent="0">
              <a:buNone/>
              <a:defRPr sz="453"/>
            </a:lvl5pPr>
            <a:lvl6pPr marL="518008" indent="0">
              <a:buNone/>
              <a:defRPr sz="453"/>
            </a:lvl6pPr>
            <a:lvl7pPr marL="621609" indent="0">
              <a:buNone/>
              <a:defRPr sz="453"/>
            </a:lvl7pPr>
            <a:lvl8pPr marL="725211" indent="0">
              <a:buNone/>
              <a:defRPr sz="453"/>
            </a:lvl8pPr>
            <a:lvl9pPr marL="828812" indent="0">
              <a:buNone/>
              <a:defRPr sz="4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466249"/>
            <a:ext cx="1916966" cy="863784"/>
          </a:xfrm>
        </p:spPr>
        <p:txBody>
          <a:bodyPr/>
          <a:lstStyle>
            <a:lvl1pPr marL="0" indent="0">
              <a:buNone/>
              <a:defRPr sz="363"/>
            </a:lvl1pPr>
            <a:lvl2pPr marL="103602" indent="0">
              <a:buNone/>
              <a:defRPr sz="317"/>
            </a:lvl2pPr>
            <a:lvl3pPr marL="207203" indent="0">
              <a:buNone/>
              <a:defRPr sz="272"/>
            </a:lvl3pPr>
            <a:lvl4pPr marL="310805" indent="0">
              <a:buNone/>
              <a:defRPr sz="227"/>
            </a:lvl4pPr>
            <a:lvl5pPr marL="414406" indent="0">
              <a:buNone/>
              <a:defRPr sz="227"/>
            </a:lvl5pPr>
            <a:lvl6pPr marL="518008" indent="0">
              <a:buNone/>
              <a:defRPr sz="227"/>
            </a:lvl6pPr>
            <a:lvl7pPr marL="621609" indent="0">
              <a:buNone/>
              <a:defRPr sz="227"/>
            </a:lvl7pPr>
            <a:lvl8pPr marL="725211" indent="0">
              <a:buNone/>
              <a:defRPr sz="227"/>
            </a:lvl8pPr>
            <a:lvl9pPr marL="828812" indent="0">
              <a:buNone/>
              <a:defRPr sz="2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82745"/>
            <a:ext cx="5126355" cy="3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13724"/>
            <a:ext cx="5126355" cy="9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440479"/>
            <a:ext cx="133731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440479"/>
            <a:ext cx="2005965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440479"/>
            <a:ext cx="1337310" cy="82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07203" rtl="0" eaLnBrk="1" latinLnBrk="0" hangingPunct="1">
        <a:lnSpc>
          <a:spcPct val="90000"/>
        </a:lnSpc>
        <a:spcBef>
          <a:spcPct val="0"/>
        </a:spcBef>
        <a:buNone/>
        <a:defRPr sz="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01" indent="-51801" algn="l" defTabSz="207203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2pPr>
      <a:lvl3pPr marL="259004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62605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66207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69808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73410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77011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80613" indent="-51801" algn="l" defTabSz="207203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10360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2pPr>
      <a:lvl3pPr marL="207203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3pPr>
      <a:lvl4pPr marL="310805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4pPr>
      <a:lvl5pPr marL="414406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5pPr>
      <a:lvl6pPr marL="518008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6pPr>
      <a:lvl7pPr marL="621609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7pPr>
      <a:lvl8pPr marL="725211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8pPr>
      <a:lvl9pPr marL="828812" algn="l" defTabSz="207203" rtl="0" eaLnBrk="1" latinLnBrk="0" hangingPunct="1">
        <a:defRPr sz="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668582" y="327425"/>
            <a:ext cx="1219930" cy="10042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Sample Space</a:t>
            </a:r>
            <a:r>
              <a:rPr lang="en-US" sz="1000" dirty="0"/>
              <a:t> </a:t>
            </a:r>
          </a:p>
          <a:p>
            <a:r>
              <a:rPr lang="el-GR" sz="3200" dirty="0"/>
              <a:t>Ω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03" y="723986"/>
            <a:ext cx="322659" cy="310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754882-0BD6-A543-802B-004C5F27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88" y="730905"/>
            <a:ext cx="322659" cy="310249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28118715-7B0A-5341-BFA5-684DF36950DD}"/>
              </a:ext>
            </a:extLst>
          </p:cNvPr>
          <p:cNvSpPr/>
          <p:nvPr/>
        </p:nvSpPr>
        <p:spPr>
          <a:xfrm>
            <a:off x="1693329" y="564545"/>
            <a:ext cx="1417537" cy="336792"/>
          </a:xfrm>
          <a:custGeom>
            <a:avLst/>
            <a:gdLst>
              <a:gd name="connsiteX0" fmla="*/ 0 w 1450665"/>
              <a:gd name="connsiteY0" fmla="*/ 350787 h 350787"/>
              <a:gd name="connsiteX1" fmla="*/ 728770 w 1450665"/>
              <a:gd name="connsiteY1" fmla="*/ 152 h 350787"/>
              <a:gd name="connsiteX2" fmla="*/ 1450665 w 1450665"/>
              <a:gd name="connsiteY2" fmla="*/ 302660 h 350787"/>
              <a:gd name="connsiteX3" fmla="*/ 1450665 w 1450665"/>
              <a:gd name="connsiteY3" fmla="*/ 302660 h 3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665" h="350787">
                <a:moveTo>
                  <a:pt x="0" y="350787"/>
                </a:moveTo>
                <a:cubicBezTo>
                  <a:pt x="243496" y="179480"/>
                  <a:pt x="486993" y="8173"/>
                  <a:pt x="728770" y="152"/>
                </a:cubicBezTo>
                <a:cubicBezTo>
                  <a:pt x="970547" y="-7869"/>
                  <a:pt x="1450665" y="302660"/>
                  <a:pt x="1450665" y="302660"/>
                </a:cubicBezTo>
                <a:lnTo>
                  <a:pt x="1450665" y="302660"/>
                </a:ln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F8C8962-8299-AE4C-B1C6-4F87C88346E2}"/>
              </a:ext>
            </a:extLst>
          </p:cNvPr>
          <p:cNvSpPr/>
          <p:nvPr/>
        </p:nvSpPr>
        <p:spPr>
          <a:xfrm>
            <a:off x="3528054" y="564545"/>
            <a:ext cx="1417537" cy="336792"/>
          </a:xfrm>
          <a:custGeom>
            <a:avLst/>
            <a:gdLst>
              <a:gd name="connsiteX0" fmla="*/ 0 w 1450665"/>
              <a:gd name="connsiteY0" fmla="*/ 350787 h 350787"/>
              <a:gd name="connsiteX1" fmla="*/ 728770 w 1450665"/>
              <a:gd name="connsiteY1" fmla="*/ 152 h 350787"/>
              <a:gd name="connsiteX2" fmla="*/ 1450665 w 1450665"/>
              <a:gd name="connsiteY2" fmla="*/ 302660 h 350787"/>
              <a:gd name="connsiteX3" fmla="*/ 1450665 w 1450665"/>
              <a:gd name="connsiteY3" fmla="*/ 302660 h 3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665" h="350787">
                <a:moveTo>
                  <a:pt x="0" y="350787"/>
                </a:moveTo>
                <a:cubicBezTo>
                  <a:pt x="243496" y="179480"/>
                  <a:pt x="486993" y="8173"/>
                  <a:pt x="728770" y="152"/>
                </a:cubicBezTo>
                <a:cubicBezTo>
                  <a:pt x="970547" y="-7869"/>
                  <a:pt x="1450665" y="302660"/>
                  <a:pt x="1450665" y="302660"/>
                </a:cubicBezTo>
                <a:lnTo>
                  <a:pt x="1450665" y="302660"/>
                </a:ln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41D22-878C-364A-9F61-EF9EC800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73" y="235321"/>
            <a:ext cx="223380" cy="297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941CD-9501-3C45-BA25-5784562D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730" y="168675"/>
            <a:ext cx="372299" cy="3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2020-05-11T02:50:45Z</cp:lastPrinted>
  <dcterms:created xsi:type="dcterms:W3CDTF">2020-05-01T23:47:31Z</dcterms:created>
  <dcterms:modified xsi:type="dcterms:W3CDTF">2020-05-11T05:16:43Z</dcterms:modified>
</cp:coreProperties>
</file>