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6858000" cy="4114800"/>
  <p:notesSz cx="6858000" cy="9144000"/>
  <p:defaultTextStyle>
    <a:defPPr>
      <a:defRPr lang="en-US"/>
    </a:defPPr>
    <a:lvl1pPr marL="0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1pPr>
    <a:lvl2pPr marL="296266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2pPr>
    <a:lvl3pPr marL="592531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3pPr>
    <a:lvl4pPr marL="888797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4pPr>
    <a:lvl5pPr marL="1185062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5pPr>
    <a:lvl6pPr marL="1481328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6pPr>
    <a:lvl7pPr marL="1777594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7pPr>
    <a:lvl8pPr marL="2073859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8pPr>
    <a:lvl9pPr marL="2370125" algn="l" defTabSz="592531" rtl="0" eaLnBrk="1" latinLnBrk="0" hangingPunct="1">
      <a:defRPr sz="116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68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673418"/>
            <a:ext cx="5143500" cy="143256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161223"/>
            <a:ext cx="5143500" cy="99345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219075"/>
            <a:ext cx="1478756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219075"/>
            <a:ext cx="4350544" cy="34871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7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025843"/>
            <a:ext cx="5915025" cy="171164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753678"/>
            <a:ext cx="5915025" cy="900112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3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095375"/>
            <a:ext cx="291465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095375"/>
            <a:ext cx="2914650" cy="2610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075"/>
            <a:ext cx="591502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008698"/>
            <a:ext cx="2901255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503045"/>
            <a:ext cx="2901255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008698"/>
            <a:ext cx="2915543" cy="494347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503045"/>
            <a:ext cx="2915543" cy="22107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6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1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92455"/>
            <a:ext cx="3471863" cy="292417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3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4320"/>
            <a:ext cx="2211883" cy="96012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92455"/>
            <a:ext cx="3471863" cy="2924175"/>
          </a:xfrm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234440"/>
            <a:ext cx="2211883" cy="2286953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9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19075"/>
            <a:ext cx="591502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095375"/>
            <a:ext cx="591502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4FFFF-D25F-D64F-B561-1B24B0BA0BE5}" type="datetimeFigureOut">
              <a:rPr lang="en-US" smtClean="0"/>
              <a:t>7/3/20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813810"/>
            <a:ext cx="231457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813810"/>
            <a:ext cx="154305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02179-311C-8E4E-9D74-6924FD2F7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CE424A-92A5-4B4E-B1BD-8B665EE6062C}"/>
              </a:ext>
            </a:extLst>
          </p:cNvPr>
          <p:cNvCxnSpPr>
            <a:cxnSpLocks/>
          </p:cNvCxnSpPr>
          <p:nvPr/>
        </p:nvCxnSpPr>
        <p:spPr>
          <a:xfrm>
            <a:off x="963319" y="3342200"/>
            <a:ext cx="53394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274ADD-E9B3-5245-AD27-1100BD035841}"/>
              </a:ext>
            </a:extLst>
          </p:cNvPr>
          <p:cNvCxnSpPr>
            <a:cxnSpLocks/>
          </p:cNvCxnSpPr>
          <p:nvPr/>
        </p:nvCxnSpPr>
        <p:spPr>
          <a:xfrm flipH="1" flipV="1">
            <a:off x="1534816" y="391710"/>
            <a:ext cx="5" cy="3496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7A7549-62FD-DA49-9A60-098ED943519B}"/>
              </a:ext>
            </a:extLst>
          </p:cNvPr>
          <p:cNvCxnSpPr>
            <a:cxnSpLocks/>
          </p:cNvCxnSpPr>
          <p:nvPr/>
        </p:nvCxnSpPr>
        <p:spPr>
          <a:xfrm flipV="1">
            <a:off x="1534817" y="735806"/>
            <a:ext cx="3982405" cy="21637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EE3094-7AA8-C54F-9452-A553BB0AEA8C}"/>
              </a:ext>
            </a:extLst>
          </p:cNvPr>
          <p:cNvCxnSpPr>
            <a:cxnSpLocks/>
          </p:cNvCxnSpPr>
          <p:nvPr/>
        </p:nvCxnSpPr>
        <p:spPr>
          <a:xfrm flipV="1">
            <a:off x="1508510" y="507504"/>
            <a:ext cx="4008712" cy="113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7E0613F-B3AF-5A4B-A72F-9B6320EFF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2" y="1431105"/>
            <a:ext cx="419100" cy="4191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FD3342-5EC3-0D45-A990-48F2AEF9068E}"/>
              </a:ext>
            </a:extLst>
          </p:cNvPr>
          <p:cNvCxnSpPr>
            <a:cxnSpLocks/>
          </p:cNvCxnSpPr>
          <p:nvPr/>
        </p:nvCxnSpPr>
        <p:spPr>
          <a:xfrm flipH="1">
            <a:off x="816358" y="1640655"/>
            <a:ext cx="20259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FECC76-34CE-1D48-858B-E18AFE1C96D8}"/>
              </a:ext>
            </a:extLst>
          </p:cNvPr>
          <p:cNvCxnSpPr>
            <a:cxnSpLocks/>
          </p:cNvCxnSpPr>
          <p:nvPr/>
        </p:nvCxnSpPr>
        <p:spPr>
          <a:xfrm flipH="1">
            <a:off x="816358" y="2899510"/>
            <a:ext cx="1748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E4119B-D253-4E45-B855-72D6C0808EBD}"/>
              </a:ext>
            </a:extLst>
          </p:cNvPr>
          <p:cNvCxnSpPr/>
          <p:nvPr/>
        </p:nvCxnSpPr>
        <p:spPr>
          <a:xfrm>
            <a:off x="1175586" y="1640659"/>
            <a:ext cx="0" cy="1258855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DD2584-65B7-EB49-AA55-9C8150E43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48" y="1986018"/>
            <a:ext cx="4064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C11CC22-3650-1C4D-B1BD-78F10BF98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97" y="403313"/>
            <a:ext cx="812800" cy="533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01FCE0F-DA5F-B54D-88C6-5525E0715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411" y="3456500"/>
            <a:ext cx="762000" cy="4318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FA4A0BD1-F1EC-ED44-A972-D37A03D9348B}"/>
              </a:ext>
            </a:extLst>
          </p:cNvPr>
          <p:cNvSpPr/>
          <p:nvPr/>
        </p:nvSpPr>
        <p:spPr>
          <a:xfrm>
            <a:off x="846924" y="960757"/>
            <a:ext cx="1371600" cy="1371600"/>
          </a:xfrm>
          <a:prstGeom prst="arc">
            <a:avLst>
              <a:gd name="adj1" fmla="val 20593724"/>
              <a:gd name="adj2" fmla="val 770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D6202355-9F13-4241-BAF1-8E8E07B1D490}"/>
              </a:ext>
            </a:extLst>
          </p:cNvPr>
          <p:cNvSpPr/>
          <p:nvPr/>
        </p:nvSpPr>
        <p:spPr>
          <a:xfrm>
            <a:off x="846924" y="2195568"/>
            <a:ext cx="1371600" cy="1371600"/>
          </a:xfrm>
          <a:prstGeom prst="arc">
            <a:avLst>
              <a:gd name="adj1" fmla="val 20015851"/>
              <a:gd name="adj2" fmla="val 7702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19EE07-8ECD-9645-BA4A-8F270DA8D0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254" y="1268915"/>
            <a:ext cx="406400" cy="4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21613F-0CB7-1547-A761-C56C3AB62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0157" y="2464993"/>
            <a:ext cx="14351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6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2020-05-18T02:43:32Z</cp:lastPrinted>
  <dcterms:created xsi:type="dcterms:W3CDTF">2020-05-18T01:18:57Z</dcterms:created>
  <dcterms:modified xsi:type="dcterms:W3CDTF">2020-07-04T03:46:35Z</dcterms:modified>
</cp:coreProperties>
</file>