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4114800"/>
  <p:notesSz cx="6858000" cy="9144000"/>
  <p:defaultTextStyle>
    <a:defPPr>
      <a:defRPr lang="en-US"/>
    </a:defPPr>
    <a:lvl1pPr marL="0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1pPr>
    <a:lvl2pPr marL="318211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2pPr>
    <a:lvl3pPr marL="636422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3pPr>
    <a:lvl4pPr marL="954634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4pPr>
    <a:lvl5pPr marL="1272845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5pPr>
    <a:lvl6pPr marL="1591056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6pPr>
    <a:lvl7pPr marL="1909267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7pPr>
    <a:lvl8pPr marL="2227478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8pPr>
    <a:lvl9pPr marL="2545690" algn="l" defTabSz="636422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0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73418"/>
            <a:ext cx="6858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161223"/>
            <a:ext cx="6858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19075"/>
            <a:ext cx="197167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19075"/>
            <a:ext cx="5800725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5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5843"/>
            <a:ext cx="78867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53678"/>
            <a:ext cx="78867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95375"/>
            <a:ext cx="38862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5375"/>
            <a:ext cx="38862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9075"/>
            <a:ext cx="78867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08698"/>
            <a:ext cx="386834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03045"/>
            <a:ext cx="3868340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8698"/>
            <a:ext cx="388739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3045"/>
            <a:ext cx="3887391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320"/>
            <a:ext cx="2949178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92455"/>
            <a:ext cx="462915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34440"/>
            <a:ext cx="2949178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2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320"/>
            <a:ext cx="2949178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92455"/>
            <a:ext cx="462915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34440"/>
            <a:ext cx="2949178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9075"/>
            <a:ext cx="78867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375"/>
            <a:ext cx="78867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813810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CFCD-ABB9-F94D-BEBE-4D569E3449E2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813810"/>
            <a:ext cx="30861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813810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BD8A-6B3C-2B44-9FA8-572328CC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E1F32F-8382-D34C-BCC7-54DF0805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56" y="2101854"/>
            <a:ext cx="419100" cy="419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EF8B2D-68EC-724B-9A8F-1321CBC35854}"/>
              </a:ext>
            </a:extLst>
          </p:cNvPr>
          <p:cNvCxnSpPr>
            <a:cxnSpLocks/>
          </p:cNvCxnSpPr>
          <p:nvPr/>
        </p:nvCxnSpPr>
        <p:spPr>
          <a:xfrm flipV="1">
            <a:off x="2980306" y="304517"/>
            <a:ext cx="0" cy="31323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0E6A-57E7-A847-9D96-3E75DF92B723}"/>
              </a:ext>
            </a:extLst>
          </p:cNvPr>
          <p:cNvCxnSpPr>
            <a:cxnSpLocks/>
          </p:cNvCxnSpPr>
          <p:nvPr/>
        </p:nvCxnSpPr>
        <p:spPr>
          <a:xfrm>
            <a:off x="2980306" y="2374904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3BE38-8572-2447-9D9C-E717E911C74C}"/>
              </a:ext>
            </a:extLst>
          </p:cNvPr>
          <p:cNvCxnSpPr/>
          <p:nvPr/>
        </p:nvCxnSpPr>
        <p:spPr>
          <a:xfrm>
            <a:off x="3501006" y="3098804"/>
            <a:ext cx="138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CFAA7-763F-BF49-AC3F-4F3D4C033985}"/>
              </a:ext>
            </a:extLst>
          </p:cNvPr>
          <p:cNvCxnSpPr/>
          <p:nvPr/>
        </p:nvCxnSpPr>
        <p:spPr>
          <a:xfrm>
            <a:off x="4250306" y="2374904"/>
            <a:ext cx="0" cy="6985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66B437C-6503-8449-8FFD-B634CA68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11" y="2527304"/>
            <a:ext cx="406400" cy="4191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ED44FC-3312-934C-B1BA-8735C4AD0B67}"/>
              </a:ext>
            </a:extLst>
          </p:cNvPr>
          <p:cNvCxnSpPr>
            <a:cxnSpLocks/>
          </p:cNvCxnSpPr>
          <p:nvPr/>
        </p:nvCxnSpPr>
        <p:spPr>
          <a:xfrm>
            <a:off x="3037457" y="1314320"/>
            <a:ext cx="3903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5D70AC-CBBC-1244-9410-134CDB0B65F6}"/>
              </a:ext>
            </a:extLst>
          </p:cNvPr>
          <p:cNvCxnSpPr>
            <a:cxnSpLocks/>
          </p:cNvCxnSpPr>
          <p:nvPr/>
        </p:nvCxnSpPr>
        <p:spPr>
          <a:xfrm>
            <a:off x="5556851" y="2038220"/>
            <a:ext cx="138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DBEB4B-E1B4-204A-A332-5EE1A8A7D502}"/>
              </a:ext>
            </a:extLst>
          </p:cNvPr>
          <p:cNvCxnSpPr>
            <a:cxnSpLocks/>
          </p:cNvCxnSpPr>
          <p:nvPr/>
        </p:nvCxnSpPr>
        <p:spPr>
          <a:xfrm>
            <a:off x="6306151" y="1314320"/>
            <a:ext cx="0" cy="6985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31659EC-5ED3-D74D-8206-96B45F5C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56" y="1466720"/>
            <a:ext cx="406400" cy="419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CEA759-8E81-894B-9832-D34C93788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93" y="1047620"/>
            <a:ext cx="1435100" cy="4191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133AD73-83B3-1E4D-A876-271FB6DC71F7}"/>
              </a:ext>
            </a:extLst>
          </p:cNvPr>
          <p:cNvSpPr txBox="1"/>
          <p:nvPr/>
        </p:nvSpPr>
        <p:spPr>
          <a:xfrm>
            <a:off x="3727266" y="3343519"/>
            <a:ext cx="111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Artists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B85944-D4D6-F747-8C93-DB4ABE179051}"/>
              </a:ext>
            </a:extLst>
          </p:cNvPr>
          <p:cNvSpPr txBox="1"/>
          <p:nvPr/>
        </p:nvSpPr>
        <p:spPr>
          <a:xfrm>
            <a:off x="5711966" y="3343519"/>
            <a:ext cx="133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Bankers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7BD43D7-6A5D-8540-9598-DA22EDCCE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356" y="176951"/>
            <a:ext cx="812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3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2020-05-17T23:04:36Z</cp:lastPrinted>
  <dcterms:created xsi:type="dcterms:W3CDTF">2020-05-17T22:53:41Z</dcterms:created>
  <dcterms:modified xsi:type="dcterms:W3CDTF">2020-05-18T01:18:50Z</dcterms:modified>
</cp:coreProperties>
</file>