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4114800"/>
  <p:notesSz cx="6858000" cy="9144000"/>
  <p:defaultTextStyle>
    <a:defPPr>
      <a:defRPr lang="en-US"/>
    </a:defPPr>
    <a:lvl1pPr marL="0" algn="l" defTabSz="54860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274302" algn="l" defTabSz="54860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548605" algn="l" defTabSz="54860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822907" algn="l" defTabSz="54860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097210" algn="l" defTabSz="54860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1371512" algn="l" defTabSz="54860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1645814" algn="l" defTabSz="54860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1920117" algn="l" defTabSz="54860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2194419" algn="l" defTabSz="54860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18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73418"/>
            <a:ext cx="54864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61223"/>
            <a:ext cx="54864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0597-5DFC-F94A-9F04-6660B1A35F98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F503-B278-E841-B80F-D860D818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2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0597-5DFC-F94A-9F04-6660B1A35F98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F503-B278-E841-B80F-D860D818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1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19075"/>
            <a:ext cx="157734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19075"/>
            <a:ext cx="4640580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0597-5DFC-F94A-9F04-6660B1A35F98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F503-B278-E841-B80F-D860D818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0597-5DFC-F94A-9F04-6660B1A35F98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F503-B278-E841-B80F-D860D818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8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025843"/>
            <a:ext cx="630936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753678"/>
            <a:ext cx="630936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0597-5DFC-F94A-9F04-6660B1A35F98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F503-B278-E841-B80F-D860D818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095375"/>
            <a:ext cx="310896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095375"/>
            <a:ext cx="310896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0597-5DFC-F94A-9F04-6660B1A35F98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F503-B278-E841-B80F-D860D818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9075"/>
            <a:ext cx="630936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008698"/>
            <a:ext cx="309467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503045"/>
            <a:ext cx="3094672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008698"/>
            <a:ext cx="310991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503045"/>
            <a:ext cx="3109913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0597-5DFC-F94A-9F04-6660B1A35F98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F503-B278-E841-B80F-D860D818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0597-5DFC-F94A-9F04-6660B1A35F98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F503-B278-E841-B80F-D860D818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0597-5DFC-F94A-9F04-6660B1A35F98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F503-B278-E841-B80F-D860D818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92455"/>
            <a:ext cx="370332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0597-5DFC-F94A-9F04-6660B1A35F98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F503-B278-E841-B80F-D860D818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92455"/>
            <a:ext cx="370332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0597-5DFC-F94A-9F04-6660B1A35F98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F503-B278-E841-B80F-D860D818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7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19075"/>
            <a:ext cx="630936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095375"/>
            <a:ext cx="630936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00597-5DFC-F94A-9F04-6660B1A35F98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0F503-B278-E841-B80F-D860D818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4DCB19D-F111-4549-B40F-C1A393A36712}"/>
              </a:ext>
            </a:extLst>
          </p:cNvPr>
          <p:cNvSpPr/>
          <p:nvPr/>
        </p:nvSpPr>
        <p:spPr>
          <a:xfrm>
            <a:off x="1024237" y="450678"/>
            <a:ext cx="4838700" cy="2730500"/>
          </a:xfrm>
          <a:prstGeom prst="ellipse">
            <a:avLst/>
          </a:prstGeom>
          <a:solidFill>
            <a:schemeClr val="accent1">
              <a:alpha val="2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Reasonable Modeling Choices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9304FF-CCBE-CB40-ADB6-34683D1BC784}"/>
              </a:ext>
            </a:extLst>
          </p:cNvPr>
          <p:cNvSpPr/>
          <p:nvPr/>
        </p:nvSpPr>
        <p:spPr>
          <a:xfrm>
            <a:off x="5494637" y="1122482"/>
            <a:ext cx="182880" cy="18288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5D2BD2-9F59-0A4A-9171-9DB214488B8F}"/>
              </a:ext>
            </a:extLst>
          </p:cNvPr>
          <p:cNvSpPr/>
          <p:nvPr/>
        </p:nvSpPr>
        <p:spPr>
          <a:xfrm>
            <a:off x="1986327" y="599968"/>
            <a:ext cx="182880" cy="18288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2ABE21-724F-0D42-AB26-10863E90B3C5}"/>
              </a:ext>
            </a:extLst>
          </p:cNvPr>
          <p:cNvSpPr/>
          <p:nvPr/>
        </p:nvSpPr>
        <p:spPr>
          <a:xfrm>
            <a:off x="1594441" y="2690025"/>
            <a:ext cx="182880" cy="18288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547D58-0E76-CA4F-AE27-80E66AFA6D29}"/>
              </a:ext>
            </a:extLst>
          </p:cNvPr>
          <p:cNvSpPr/>
          <p:nvPr/>
        </p:nvSpPr>
        <p:spPr>
          <a:xfrm>
            <a:off x="4785511" y="2790225"/>
            <a:ext cx="182880" cy="18288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CE4C5-EEA2-D149-A041-588016B486A6}"/>
              </a:ext>
            </a:extLst>
          </p:cNvPr>
          <p:cNvSpPr txBox="1"/>
          <p:nvPr/>
        </p:nvSpPr>
        <p:spPr>
          <a:xfrm>
            <a:off x="4876953" y="3329762"/>
            <a:ext cx="218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Specifications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6AB49F1-C410-A74D-8C33-7B4499F78001}"/>
              </a:ext>
            </a:extLst>
          </p:cNvPr>
          <p:cNvCxnSpPr>
            <a:cxnSpLocks/>
            <a:stCxn id="10" idx="0"/>
            <a:endCxn id="9" idx="6"/>
          </p:cNvCxnSpPr>
          <p:nvPr/>
        </p:nvCxnSpPr>
        <p:spPr>
          <a:xfrm rot="16200000" flipV="1">
            <a:off x="5243759" y="2606302"/>
            <a:ext cx="448097" cy="9988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AB3BA02-C4EC-5448-BA78-DE36A61D553A}"/>
              </a:ext>
            </a:extLst>
          </p:cNvPr>
          <p:cNvCxnSpPr>
            <a:stCxn id="10" idx="0"/>
            <a:endCxn id="5" idx="6"/>
          </p:cNvCxnSpPr>
          <p:nvPr/>
        </p:nvCxnSpPr>
        <p:spPr>
          <a:xfrm rot="16200000" flipV="1">
            <a:off x="4764448" y="2126993"/>
            <a:ext cx="2115840" cy="2897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8FD8FAD-5A96-5E47-AAD8-B04879E12C13}"/>
              </a:ext>
            </a:extLst>
          </p:cNvPr>
          <p:cNvCxnSpPr>
            <a:stCxn id="10" idx="1"/>
            <a:endCxn id="8" idx="4"/>
          </p:cNvCxnSpPr>
          <p:nvPr/>
        </p:nvCxnSpPr>
        <p:spPr>
          <a:xfrm rot="10800000">
            <a:off x="1685881" y="2872908"/>
            <a:ext cx="3191070" cy="718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66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2020-05-22T03:45:38Z</cp:lastPrinted>
  <dcterms:created xsi:type="dcterms:W3CDTF">2020-05-22T03:40:55Z</dcterms:created>
  <dcterms:modified xsi:type="dcterms:W3CDTF">2020-05-22T03:45:45Z</dcterms:modified>
</cp:coreProperties>
</file>