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2925763" cy="1828800"/>
  <p:notesSz cx="6858000" cy="9144000"/>
  <p:defaultTextStyle>
    <a:defPPr>
      <a:defRPr lang="en-US"/>
    </a:defPPr>
    <a:lvl1pPr marL="0" algn="l" defTabSz="241397" rtl="0" eaLnBrk="1" latinLnBrk="0" hangingPunct="1">
      <a:defRPr sz="475" kern="1200">
        <a:solidFill>
          <a:schemeClr val="tx1"/>
        </a:solidFill>
        <a:latin typeface="+mn-lt"/>
        <a:ea typeface="+mn-ea"/>
        <a:cs typeface="+mn-cs"/>
      </a:defRPr>
    </a:lvl1pPr>
    <a:lvl2pPr marL="120698" algn="l" defTabSz="241397" rtl="0" eaLnBrk="1" latinLnBrk="0" hangingPunct="1">
      <a:defRPr sz="475" kern="1200">
        <a:solidFill>
          <a:schemeClr val="tx1"/>
        </a:solidFill>
        <a:latin typeface="+mn-lt"/>
        <a:ea typeface="+mn-ea"/>
        <a:cs typeface="+mn-cs"/>
      </a:defRPr>
    </a:lvl2pPr>
    <a:lvl3pPr marL="241397" algn="l" defTabSz="241397" rtl="0" eaLnBrk="1" latinLnBrk="0" hangingPunct="1">
      <a:defRPr sz="475" kern="1200">
        <a:solidFill>
          <a:schemeClr val="tx1"/>
        </a:solidFill>
        <a:latin typeface="+mn-lt"/>
        <a:ea typeface="+mn-ea"/>
        <a:cs typeface="+mn-cs"/>
      </a:defRPr>
    </a:lvl3pPr>
    <a:lvl4pPr marL="362096" algn="l" defTabSz="241397" rtl="0" eaLnBrk="1" latinLnBrk="0" hangingPunct="1">
      <a:defRPr sz="475" kern="1200">
        <a:solidFill>
          <a:schemeClr val="tx1"/>
        </a:solidFill>
        <a:latin typeface="+mn-lt"/>
        <a:ea typeface="+mn-ea"/>
        <a:cs typeface="+mn-cs"/>
      </a:defRPr>
    </a:lvl4pPr>
    <a:lvl5pPr marL="482795" algn="l" defTabSz="241397" rtl="0" eaLnBrk="1" latinLnBrk="0" hangingPunct="1">
      <a:defRPr sz="475" kern="1200">
        <a:solidFill>
          <a:schemeClr val="tx1"/>
        </a:solidFill>
        <a:latin typeface="+mn-lt"/>
        <a:ea typeface="+mn-ea"/>
        <a:cs typeface="+mn-cs"/>
      </a:defRPr>
    </a:lvl5pPr>
    <a:lvl6pPr marL="603493" algn="l" defTabSz="241397" rtl="0" eaLnBrk="1" latinLnBrk="0" hangingPunct="1">
      <a:defRPr sz="475" kern="1200">
        <a:solidFill>
          <a:schemeClr val="tx1"/>
        </a:solidFill>
        <a:latin typeface="+mn-lt"/>
        <a:ea typeface="+mn-ea"/>
        <a:cs typeface="+mn-cs"/>
      </a:defRPr>
    </a:lvl6pPr>
    <a:lvl7pPr marL="724191" algn="l" defTabSz="241397" rtl="0" eaLnBrk="1" latinLnBrk="0" hangingPunct="1">
      <a:defRPr sz="475" kern="1200">
        <a:solidFill>
          <a:schemeClr val="tx1"/>
        </a:solidFill>
        <a:latin typeface="+mn-lt"/>
        <a:ea typeface="+mn-ea"/>
        <a:cs typeface="+mn-cs"/>
      </a:defRPr>
    </a:lvl7pPr>
    <a:lvl8pPr marL="844890" algn="l" defTabSz="241397" rtl="0" eaLnBrk="1" latinLnBrk="0" hangingPunct="1">
      <a:defRPr sz="475" kern="1200">
        <a:solidFill>
          <a:schemeClr val="tx1"/>
        </a:solidFill>
        <a:latin typeface="+mn-lt"/>
        <a:ea typeface="+mn-ea"/>
        <a:cs typeface="+mn-cs"/>
      </a:defRPr>
    </a:lvl8pPr>
    <a:lvl9pPr marL="965589" algn="l" defTabSz="241397" rtl="0" eaLnBrk="1" latinLnBrk="0" hangingPunct="1">
      <a:defRPr sz="47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/>
    <p:restoredTop sz="94674"/>
  </p:normalViewPr>
  <p:slideViewPr>
    <p:cSldViewPr snapToGrid="0" snapToObjects="1">
      <p:cViewPr varScale="1">
        <p:scale>
          <a:sx n="291" d="100"/>
          <a:sy n="291" d="100"/>
        </p:scale>
        <p:origin x="168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21" y="299297"/>
            <a:ext cx="2194322" cy="636693"/>
          </a:xfrm>
        </p:spPr>
        <p:txBody>
          <a:bodyPr anchor="b"/>
          <a:lstStyle>
            <a:lvl1pPr algn="ctr">
              <a:defRPr sz="1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21" y="960543"/>
            <a:ext cx="2194322" cy="441537"/>
          </a:xfrm>
        </p:spPr>
        <p:txBody>
          <a:bodyPr/>
          <a:lstStyle>
            <a:lvl1pPr marL="0" indent="0" algn="ctr">
              <a:buNone/>
              <a:defRPr sz="576"/>
            </a:lvl1pPr>
            <a:lvl2pPr marL="109728" indent="0" algn="ctr">
              <a:buNone/>
              <a:defRPr sz="480"/>
            </a:lvl2pPr>
            <a:lvl3pPr marL="219456" indent="0" algn="ctr">
              <a:buNone/>
              <a:defRPr sz="432"/>
            </a:lvl3pPr>
            <a:lvl4pPr marL="329184" indent="0" algn="ctr">
              <a:buNone/>
              <a:defRPr sz="384"/>
            </a:lvl4pPr>
            <a:lvl5pPr marL="438912" indent="0" algn="ctr">
              <a:buNone/>
              <a:defRPr sz="384"/>
            </a:lvl5pPr>
            <a:lvl6pPr marL="548640" indent="0" algn="ctr">
              <a:buNone/>
              <a:defRPr sz="384"/>
            </a:lvl6pPr>
            <a:lvl7pPr marL="658368" indent="0" algn="ctr">
              <a:buNone/>
              <a:defRPr sz="384"/>
            </a:lvl7pPr>
            <a:lvl8pPr marL="768096" indent="0" algn="ctr">
              <a:buNone/>
              <a:defRPr sz="384"/>
            </a:lvl8pPr>
            <a:lvl9pPr marL="877824" indent="0" algn="ctr">
              <a:buNone/>
              <a:defRPr sz="38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2031-9633-E442-82CA-21DEB1FFCCD3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72362-2201-F944-AC23-E371F348D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9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2031-9633-E442-82CA-21DEB1FFCCD3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72362-2201-F944-AC23-E371F348D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06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93749" y="97367"/>
            <a:ext cx="630868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1146" y="97367"/>
            <a:ext cx="1856031" cy="154982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2031-9633-E442-82CA-21DEB1FFCCD3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72362-2201-F944-AC23-E371F348D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26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2031-9633-E442-82CA-21DEB1FFCCD3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72362-2201-F944-AC23-E371F348D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7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622" y="455930"/>
            <a:ext cx="2523471" cy="760730"/>
          </a:xfrm>
        </p:spPr>
        <p:txBody>
          <a:bodyPr anchor="b"/>
          <a:lstStyle>
            <a:lvl1pPr>
              <a:defRPr sz="1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622" y="1223857"/>
            <a:ext cx="2523471" cy="400050"/>
          </a:xfrm>
        </p:spPr>
        <p:txBody>
          <a:bodyPr/>
          <a:lstStyle>
            <a:lvl1pPr marL="0" indent="0">
              <a:buNone/>
              <a:defRPr sz="576">
                <a:solidFill>
                  <a:schemeClr val="tx1">
                    <a:tint val="75000"/>
                  </a:schemeClr>
                </a:solidFill>
              </a:defRPr>
            </a:lvl1pPr>
            <a:lvl2pPr marL="109728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2pPr>
            <a:lvl3pPr marL="219456" indent="0">
              <a:buNone/>
              <a:defRPr sz="432">
                <a:solidFill>
                  <a:schemeClr val="tx1">
                    <a:tint val="75000"/>
                  </a:schemeClr>
                </a:solidFill>
              </a:defRPr>
            </a:lvl3pPr>
            <a:lvl4pPr marL="329184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4pPr>
            <a:lvl5pPr marL="438912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5pPr>
            <a:lvl6pPr marL="548640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6pPr>
            <a:lvl7pPr marL="658368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7pPr>
            <a:lvl8pPr marL="768096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8pPr>
            <a:lvl9pPr marL="877824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2031-9633-E442-82CA-21DEB1FFCCD3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72362-2201-F944-AC23-E371F348D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9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146" y="486833"/>
            <a:ext cx="1243449" cy="11603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1168" y="486833"/>
            <a:ext cx="1243449" cy="11603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2031-9633-E442-82CA-21DEB1FFCCD3}" type="datetimeFigureOut">
              <a:rPr lang="en-US" smtClean="0"/>
              <a:t>5/23/20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72362-2201-F944-AC23-E371F348D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10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27" y="97367"/>
            <a:ext cx="2523471" cy="353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27" y="448310"/>
            <a:ext cx="1237735" cy="219710"/>
          </a:xfrm>
        </p:spPr>
        <p:txBody>
          <a:bodyPr anchor="b"/>
          <a:lstStyle>
            <a:lvl1pPr marL="0" indent="0">
              <a:buNone/>
              <a:defRPr sz="576" b="1"/>
            </a:lvl1pPr>
            <a:lvl2pPr marL="109728" indent="0">
              <a:buNone/>
              <a:defRPr sz="480" b="1"/>
            </a:lvl2pPr>
            <a:lvl3pPr marL="219456" indent="0">
              <a:buNone/>
              <a:defRPr sz="432" b="1"/>
            </a:lvl3pPr>
            <a:lvl4pPr marL="329184" indent="0">
              <a:buNone/>
              <a:defRPr sz="384" b="1"/>
            </a:lvl4pPr>
            <a:lvl5pPr marL="438912" indent="0">
              <a:buNone/>
              <a:defRPr sz="384" b="1"/>
            </a:lvl5pPr>
            <a:lvl6pPr marL="548640" indent="0">
              <a:buNone/>
              <a:defRPr sz="384" b="1"/>
            </a:lvl6pPr>
            <a:lvl7pPr marL="658368" indent="0">
              <a:buNone/>
              <a:defRPr sz="384" b="1"/>
            </a:lvl7pPr>
            <a:lvl8pPr marL="768096" indent="0">
              <a:buNone/>
              <a:defRPr sz="384" b="1"/>
            </a:lvl8pPr>
            <a:lvl9pPr marL="877824" indent="0">
              <a:buNone/>
              <a:defRPr sz="38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527" y="668020"/>
            <a:ext cx="1237735" cy="9825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81168" y="448310"/>
            <a:ext cx="1243830" cy="219710"/>
          </a:xfrm>
        </p:spPr>
        <p:txBody>
          <a:bodyPr anchor="b"/>
          <a:lstStyle>
            <a:lvl1pPr marL="0" indent="0">
              <a:buNone/>
              <a:defRPr sz="576" b="1"/>
            </a:lvl1pPr>
            <a:lvl2pPr marL="109728" indent="0">
              <a:buNone/>
              <a:defRPr sz="480" b="1"/>
            </a:lvl2pPr>
            <a:lvl3pPr marL="219456" indent="0">
              <a:buNone/>
              <a:defRPr sz="432" b="1"/>
            </a:lvl3pPr>
            <a:lvl4pPr marL="329184" indent="0">
              <a:buNone/>
              <a:defRPr sz="384" b="1"/>
            </a:lvl4pPr>
            <a:lvl5pPr marL="438912" indent="0">
              <a:buNone/>
              <a:defRPr sz="384" b="1"/>
            </a:lvl5pPr>
            <a:lvl6pPr marL="548640" indent="0">
              <a:buNone/>
              <a:defRPr sz="384" b="1"/>
            </a:lvl6pPr>
            <a:lvl7pPr marL="658368" indent="0">
              <a:buNone/>
              <a:defRPr sz="384" b="1"/>
            </a:lvl7pPr>
            <a:lvl8pPr marL="768096" indent="0">
              <a:buNone/>
              <a:defRPr sz="384" b="1"/>
            </a:lvl8pPr>
            <a:lvl9pPr marL="877824" indent="0">
              <a:buNone/>
              <a:defRPr sz="38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1168" y="668020"/>
            <a:ext cx="1243830" cy="9825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2031-9633-E442-82CA-21DEB1FFCCD3}" type="datetimeFigureOut">
              <a:rPr lang="en-US" smtClean="0"/>
              <a:t>5/23/20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72362-2201-F944-AC23-E371F348D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59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2031-9633-E442-82CA-21DEB1FFCCD3}" type="datetimeFigureOut">
              <a:rPr lang="en-US" smtClean="0"/>
              <a:t>5/23/20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72362-2201-F944-AC23-E371F348D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77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2031-9633-E442-82CA-21DEB1FFCCD3}" type="datetimeFigureOut">
              <a:rPr lang="en-US" smtClean="0"/>
              <a:t>5/23/20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72362-2201-F944-AC23-E371F348D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4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27" y="121920"/>
            <a:ext cx="943635" cy="426720"/>
          </a:xfrm>
        </p:spPr>
        <p:txBody>
          <a:bodyPr anchor="b"/>
          <a:lstStyle>
            <a:lvl1pPr>
              <a:defRPr sz="7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830" y="263314"/>
            <a:ext cx="1481168" cy="1299633"/>
          </a:xfrm>
        </p:spPr>
        <p:txBody>
          <a:bodyPr/>
          <a:lstStyle>
            <a:lvl1pPr>
              <a:defRPr sz="768"/>
            </a:lvl1pPr>
            <a:lvl2pPr>
              <a:defRPr sz="672"/>
            </a:lvl2pPr>
            <a:lvl3pPr>
              <a:defRPr sz="576"/>
            </a:lvl3pPr>
            <a:lvl4pPr>
              <a:defRPr sz="480"/>
            </a:lvl4pPr>
            <a:lvl5pPr>
              <a:defRPr sz="480"/>
            </a:lvl5pPr>
            <a:lvl6pPr>
              <a:defRPr sz="480"/>
            </a:lvl6pPr>
            <a:lvl7pPr>
              <a:defRPr sz="480"/>
            </a:lvl7pPr>
            <a:lvl8pPr>
              <a:defRPr sz="480"/>
            </a:lvl8pPr>
            <a:lvl9pPr>
              <a:defRPr sz="48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527" y="548640"/>
            <a:ext cx="943635" cy="1016423"/>
          </a:xfrm>
        </p:spPr>
        <p:txBody>
          <a:bodyPr/>
          <a:lstStyle>
            <a:lvl1pPr marL="0" indent="0">
              <a:buNone/>
              <a:defRPr sz="384"/>
            </a:lvl1pPr>
            <a:lvl2pPr marL="109728" indent="0">
              <a:buNone/>
              <a:defRPr sz="336"/>
            </a:lvl2pPr>
            <a:lvl3pPr marL="219456" indent="0">
              <a:buNone/>
              <a:defRPr sz="288"/>
            </a:lvl3pPr>
            <a:lvl4pPr marL="329184" indent="0">
              <a:buNone/>
              <a:defRPr sz="240"/>
            </a:lvl4pPr>
            <a:lvl5pPr marL="438912" indent="0">
              <a:buNone/>
              <a:defRPr sz="240"/>
            </a:lvl5pPr>
            <a:lvl6pPr marL="548640" indent="0">
              <a:buNone/>
              <a:defRPr sz="240"/>
            </a:lvl6pPr>
            <a:lvl7pPr marL="658368" indent="0">
              <a:buNone/>
              <a:defRPr sz="240"/>
            </a:lvl7pPr>
            <a:lvl8pPr marL="768096" indent="0">
              <a:buNone/>
              <a:defRPr sz="240"/>
            </a:lvl8pPr>
            <a:lvl9pPr marL="877824" indent="0">
              <a:buNone/>
              <a:defRPr sz="24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2031-9633-E442-82CA-21DEB1FFCCD3}" type="datetimeFigureOut">
              <a:rPr lang="en-US" smtClean="0"/>
              <a:t>5/23/20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72362-2201-F944-AC23-E371F348D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9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27" y="121920"/>
            <a:ext cx="943635" cy="426720"/>
          </a:xfrm>
        </p:spPr>
        <p:txBody>
          <a:bodyPr anchor="b"/>
          <a:lstStyle>
            <a:lvl1pPr>
              <a:defRPr sz="7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43830" y="263314"/>
            <a:ext cx="1481168" cy="1299633"/>
          </a:xfrm>
        </p:spPr>
        <p:txBody>
          <a:bodyPr anchor="t"/>
          <a:lstStyle>
            <a:lvl1pPr marL="0" indent="0">
              <a:buNone/>
              <a:defRPr sz="768"/>
            </a:lvl1pPr>
            <a:lvl2pPr marL="109728" indent="0">
              <a:buNone/>
              <a:defRPr sz="672"/>
            </a:lvl2pPr>
            <a:lvl3pPr marL="219456" indent="0">
              <a:buNone/>
              <a:defRPr sz="576"/>
            </a:lvl3pPr>
            <a:lvl4pPr marL="329184" indent="0">
              <a:buNone/>
              <a:defRPr sz="480"/>
            </a:lvl4pPr>
            <a:lvl5pPr marL="438912" indent="0">
              <a:buNone/>
              <a:defRPr sz="480"/>
            </a:lvl5pPr>
            <a:lvl6pPr marL="548640" indent="0">
              <a:buNone/>
              <a:defRPr sz="480"/>
            </a:lvl6pPr>
            <a:lvl7pPr marL="658368" indent="0">
              <a:buNone/>
              <a:defRPr sz="480"/>
            </a:lvl7pPr>
            <a:lvl8pPr marL="768096" indent="0">
              <a:buNone/>
              <a:defRPr sz="480"/>
            </a:lvl8pPr>
            <a:lvl9pPr marL="877824" indent="0">
              <a:buNone/>
              <a:defRPr sz="4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527" y="548640"/>
            <a:ext cx="943635" cy="1016423"/>
          </a:xfrm>
        </p:spPr>
        <p:txBody>
          <a:bodyPr/>
          <a:lstStyle>
            <a:lvl1pPr marL="0" indent="0">
              <a:buNone/>
              <a:defRPr sz="384"/>
            </a:lvl1pPr>
            <a:lvl2pPr marL="109728" indent="0">
              <a:buNone/>
              <a:defRPr sz="336"/>
            </a:lvl2pPr>
            <a:lvl3pPr marL="219456" indent="0">
              <a:buNone/>
              <a:defRPr sz="288"/>
            </a:lvl3pPr>
            <a:lvl4pPr marL="329184" indent="0">
              <a:buNone/>
              <a:defRPr sz="240"/>
            </a:lvl4pPr>
            <a:lvl5pPr marL="438912" indent="0">
              <a:buNone/>
              <a:defRPr sz="240"/>
            </a:lvl5pPr>
            <a:lvl6pPr marL="548640" indent="0">
              <a:buNone/>
              <a:defRPr sz="240"/>
            </a:lvl6pPr>
            <a:lvl7pPr marL="658368" indent="0">
              <a:buNone/>
              <a:defRPr sz="240"/>
            </a:lvl7pPr>
            <a:lvl8pPr marL="768096" indent="0">
              <a:buNone/>
              <a:defRPr sz="240"/>
            </a:lvl8pPr>
            <a:lvl9pPr marL="877824" indent="0">
              <a:buNone/>
              <a:defRPr sz="24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2031-9633-E442-82CA-21DEB1FFCCD3}" type="datetimeFigureOut">
              <a:rPr lang="en-US" smtClean="0"/>
              <a:t>5/23/20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72362-2201-F944-AC23-E371F348D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26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146" y="97367"/>
            <a:ext cx="2523471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46" y="486833"/>
            <a:ext cx="2523471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146" y="1695027"/>
            <a:ext cx="658297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62031-9633-E442-82CA-21DEB1FFCCD3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9159" y="1695027"/>
            <a:ext cx="987445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66320" y="1695027"/>
            <a:ext cx="658297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72362-2201-F944-AC23-E371F348D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0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19456" rtl="0" eaLnBrk="1" latinLnBrk="0" hangingPunct="1">
        <a:lnSpc>
          <a:spcPct val="90000"/>
        </a:lnSpc>
        <a:spcBef>
          <a:spcPct val="0"/>
        </a:spcBef>
        <a:buNone/>
        <a:defRPr sz="10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" indent="-54864" algn="l" defTabSz="219456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576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432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432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432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432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432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4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CC41849-CE27-8040-BF72-014748F98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29" y="1249260"/>
            <a:ext cx="330200" cy="279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5734C0-36F7-2444-9FEF-ED7A59348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012" y="1249260"/>
            <a:ext cx="342900" cy="279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35BD12-6D27-284A-863F-96525AEFF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379" y="224259"/>
            <a:ext cx="342900" cy="342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AE3DC8-F72A-854F-B4D6-1A8189B32B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1323" y="224259"/>
            <a:ext cx="330200" cy="342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696AA8-9C2B-7B46-8089-E1B1D32872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8467" y="1249260"/>
            <a:ext cx="342900" cy="2794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66753C3-A031-704C-BBB2-149E953D88A1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96279" y="395709"/>
            <a:ext cx="7350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6A533A8-9483-154A-9BC8-CD738D2FB672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661523" y="395709"/>
            <a:ext cx="7350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A67FBB-ECC1-244B-B74F-C00B1D548774}"/>
              </a:ext>
            </a:extLst>
          </p:cNvPr>
          <p:cNvCxnSpPr>
            <a:cxnSpLocks/>
            <a:stCxn id="12" idx="0"/>
            <a:endCxn id="23" idx="2"/>
          </p:cNvCxnSpPr>
          <p:nvPr/>
        </p:nvCxnSpPr>
        <p:spPr>
          <a:xfrm flipV="1">
            <a:off x="2529917" y="567162"/>
            <a:ext cx="0" cy="68210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2D09D6-FA23-CE47-A75E-51F149349541}"/>
              </a:ext>
            </a:extLst>
          </p:cNvPr>
          <p:cNvCxnSpPr>
            <a:cxnSpLocks/>
            <a:stCxn id="7" idx="0"/>
            <a:endCxn id="10" idx="2"/>
          </p:cNvCxnSpPr>
          <p:nvPr/>
        </p:nvCxnSpPr>
        <p:spPr>
          <a:xfrm flipV="1">
            <a:off x="1490465" y="567162"/>
            <a:ext cx="5961" cy="68210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A8AD7E0-1D44-2040-9BC9-AB1E016E2334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flipV="1">
            <a:off x="412129" y="567162"/>
            <a:ext cx="12700" cy="68210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BC18E53D-9D2D-5444-BE57-5B3F9C8A06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1967" y="249659"/>
            <a:ext cx="2159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72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851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cp:lastPrinted>2020-05-24T01:59:55Z</cp:lastPrinted>
  <dcterms:created xsi:type="dcterms:W3CDTF">2020-05-24T01:29:13Z</dcterms:created>
  <dcterms:modified xsi:type="dcterms:W3CDTF">2020-05-24T15:40:25Z</dcterms:modified>
</cp:coreProperties>
</file>