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200400" cy="2286000"/>
  <p:notesSz cx="6858000" cy="9144000"/>
  <p:defaultTextStyle>
    <a:defPPr>
      <a:defRPr lang="en-US"/>
    </a:defPPr>
    <a:lvl1pPr marL="0" algn="l" defTabSz="263334" rtl="0" eaLnBrk="1" latinLnBrk="0" hangingPunct="1">
      <a:defRPr sz="519" kern="1200">
        <a:solidFill>
          <a:schemeClr val="tx1"/>
        </a:solidFill>
        <a:latin typeface="+mn-lt"/>
        <a:ea typeface="+mn-ea"/>
        <a:cs typeface="+mn-cs"/>
      </a:defRPr>
    </a:lvl1pPr>
    <a:lvl2pPr marL="131667" algn="l" defTabSz="263334" rtl="0" eaLnBrk="1" latinLnBrk="0" hangingPunct="1">
      <a:defRPr sz="519" kern="1200">
        <a:solidFill>
          <a:schemeClr val="tx1"/>
        </a:solidFill>
        <a:latin typeface="+mn-lt"/>
        <a:ea typeface="+mn-ea"/>
        <a:cs typeface="+mn-cs"/>
      </a:defRPr>
    </a:lvl2pPr>
    <a:lvl3pPr marL="263334" algn="l" defTabSz="263334" rtl="0" eaLnBrk="1" latinLnBrk="0" hangingPunct="1">
      <a:defRPr sz="519" kern="1200">
        <a:solidFill>
          <a:schemeClr val="tx1"/>
        </a:solidFill>
        <a:latin typeface="+mn-lt"/>
        <a:ea typeface="+mn-ea"/>
        <a:cs typeface="+mn-cs"/>
      </a:defRPr>
    </a:lvl3pPr>
    <a:lvl4pPr marL="395001" algn="l" defTabSz="263334" rtl="0" eaLnBrk="1" latinLnBrk="0" hangingPunct="1">
      <a:defRPr sz="519" kern="1200">
        <a:solidFill>
          <a:schemeClr val="tx1"/>
        </a:solidFill>
        <a:latin typeface="+mn-lt"/>
        <a:ea typeface="+mn-ea"/>
        <a:cs typeface="+mn-cs"/>
      </a:defRPr>
    </a:lvl4pPr>
    <a:lvl5pPr marL="526668" algn="l" defTabSz="263334" rtl="0" eaLnBrk="1" latinLnBrk="0" hangingPunct="1">
      <a:defRPr sz="519" kern="1200">
        <a:solidFill>
          <a:schemeClr val="tx1"/>
        </a:solidFill>
        <a:latin typeface="+mn-lt"/>
        <a:ea typeface="+mn-ea"/>
        <a:cs typeface="+mn-cs"/>
      </a:defRPr>
    </a:lvl5pPr>
    <a:lvl6pPr marL="658335" algn="l" defTabSz="263334" rtl="0" eaLnBrk="1" latinLnBrk="0" hangingPunct="1">
      <a:defRPr sz="519" kern="1200">
        <a:solidFill>
          <a:schemeClr val="tx1"/>
        </a:solidFill>
        <a:latin typeface="+mn-lt"/>
        <a:ea typeface="+mn-ea"/>
        <a:cs typeface="+mn-cs"/>
      </a:defRPr>
    </a:lvl6pPr>
    <a:lvl7pPr marL="790002" algn="l" defTabSz="263334" rtl="0" eaLnBrk="1" latinLnBrk="0" hangingPunct="1">
      <a:defRPr sz="519" kern="1200">
        <a:solidFill>
          <a:schemeClr val="tx1"/>
        </a:solidFill>
        <a:latin typeface="+mn-lt"/>
        <a:ea typeface="+mn-ea"/>
        <a:cs typeface="+mn-cs"/>
      </a:defRPr>
    </a:lvl7pPr>
    <a:lvl8pPr marL="921669" algn="l" defTabSz="263334" rtl="0" eaLnBrk="1" latinLnBrk="0" hangingPunct="1">
      <a:defRPr sz="519" kern="1200">
        <a:solidFill>
          <a:schemeClr val="tx1"/>
        </a:solidFill>
        <a:latin typeface="+mn-lt"/>
        <a:ea typeface="+mn-ea"/>
        <a:cs typeface="+mn-cs"/>
      </a:defRPr>
    </a:lvl8pPr>
    <a:lvl9pPr marL="1053336" algn="l" defTabSz="263334" rtl="0" eaLnBrk="1" latinLnBrk="0" hangingPunct="1">
      <a:defRPr sz="51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265" d="100"/>
          <a:sy n="265" d="100"/>
        </p:scale>
        <p:origin x="18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374121"/>
            <a:ext cx="272034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1200679"/>
            <a:ext cx="24003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826E-4218-6E4B-821B-32FE569EDC1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606-EC29-9145-B92B-8EBA6B95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826E-4218-6E4B-821B-32FE569EDC1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606-EC29-9145-B92B-8EBA6B95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0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121709"/>
            <a:ext cx="690086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121709"/>
            <a:ext cx="2030254" cy="1937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826E-4218-6E4B-821B-32FE569EDC1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606-EC29-9145-B92B-8EBA6B95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2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826E-4218-6E4B-821B-32FE569EDC1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606-EC29-9145-B92B-8EBA6B95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1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569913"/>
            <a:ext cx="276034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529822"/>
            <a:ext cx="276034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826E-4218-6E4B-821B-32FE569EDC1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606-EC29-9145-B92B-8EBA6B95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9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608542"/>
            <a:ext cx="136017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608542"/>
            <a:ext cx="136017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826E-4218-6E4B-821B-32FE569EDC1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606-EC29-9145-B92B-8EBA6B95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121709"/>
            <a:ext cx="276034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560388"/>
            <a:ext cx="135391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835025"/>
            <a:ext cx="1353919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560388"/>
            <a:ext cx="1360587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835025"/>
            <a:ext cx="1360587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826E-4218-6E4B-821B-32FE569EDC1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606-EC29-9145-B92B-8EBA6B95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826E-4218-6E4B-821B-32FE569EDC1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606-EC29-9145-B92B-8EBA6B95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0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826E-4218-6E4B-821B-32FE569EDC1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606-EC29-9145-B92B-8EBA6B95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9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52400"/>
            <a:ext cx="1032212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329142"/>
            <a:ext cx="1620203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685800"/>
            <a:ext cx="1032212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826E-4218-6E4B-821B-32FE569EDC1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606-EC29-9145-B92B-8EBA6B95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52400"/>
            <a:ext cx="1032212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329142"/>
            <a:ext cx="1620203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685800"/>
            <a:ext cx="1032212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826E-4218-6E4B-821B-32FE569EDC1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606-EC29-9145-B92B-8EBA6B95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6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121709"/>
            <a:ext cx="276034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608542"/>
            <a:ext cx="276034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2118784"/>
            <a:ext cx="72009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0826E-4218-6E4B-821B-32FE569EDC13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2118784"/>
            <a:ext cx="108013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2118784"/>
            <a:ext cx="72009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4606-EC29-9145-B92B-8EBA6B95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791B8B-D3AF-3243-9CC4-4A0029AE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0" y="149587"/>
            <a:ext cx="3302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B5B1B3-7765-E74B-A8F2-34D593222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830" y="1813287"/>
            <a:ext cx="3429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7D9597-4A6F-3847-B98E-CFC0D62FC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80" y="1102087"/>
            <a:ext cx="3429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D0B81B-A8BC-1046-89ED-F486C99E4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730" y="1121137"/>
            <a:ext cx="368300" cy="3175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F8B8CB-C656-0141-9585-0089EC588A11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11080" y="1279887"/>
            <a:ext cx="920750" cy="692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1A15D9-C14F-4641-9F5F-E6F6E5BBF94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774730" y="1527538"/>
            <a:ext cx="698500" cy="444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045FB3-EF77-A143-9672-F9594C2834AD}"/>
              </a:ext>
            </a:extLst>
          </p:cNvPr>
          <p:cNvCxnSpPr>
            <a:cxnSpLocks/>
          </p:cNvCxnSpPr>
          <p:nvPr/>
        </p:nvCxnSpPr>
        <p:spPr>
          <a:xfrm flipH="1">
            <a:off x="511080" y="492487"/>
            <a:ext cx="93345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A41689-F2D6-9F4A-922B-10873522E65C}"/>
              </a:ext>
            </a:extLst>
          </p:cNvPr>
          <p:cNvCxnSpPr>
            <a:cxnSpLocks/>
          </p:cNvCxnSpPr>
          <p:nvPr/>
        </p:nvCxnSpPr>
        <p:spPr>
          <a:xfrm flipH="1">
            <a:off x="658944" y="1279887"/>
            <a:ext cx="1814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4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cp:lastPrinted>2020-05-24T20:28:32Z</cp:lastPrinted>
  <dcterms:created xsi:type="dcterms:W3CDTF">2020-05-24T20:22:59Z</dcterms:created>
  <dcterms:modified xsi:type="dcterms:W3CDTF">2020-05-24T20:28:41Z</dcterms:modified>
</cp:coreProperties>
</file>