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86000" cy="2468563"/>
  <p:notesSz cx="6858000" cy="9144000"/>
  <p:defaultTextStyle>
    <a:defPPr>
      <a:defRPr lang="en-US"/>
    </a:defPPr>
    <a:lvl1pPr marL="0" algn="l" defTabSz="228217" rtl="0" eaLnBrk="1" latinLnBrk="0" hangingPunct="1">
      <a:defRPr sz="449" kern="1200">
        <a:solidFill>
          <a:schemeClr val="tx1"/>
        </a:solidFill>
        <a:latin typeface="+mn-lt"/>
        <a:ea typeface="+mn-ea"/>
        <a:cs typeface="+mn-cs"/>
      </a:defRPr>
    </a:lvl1pPr>
    <a:lvl2pPr marL="114109" algn="l" defTabSz="228217" rtl="0" eaLnBrk="1" latinLnBrk="0" hangingPunct="1">
      <a:defRPr sz="449" kern="1200">
        <a:solidFill>
          <a:schemeClr val="tx1"/>
        </a:solidFill>
        <a:latin typeface="+mn-lt"/>
        <a:ea typeface="+mn-ea"/>
        <a:cs typeface="+mn-cs"/>
      </a:defRPr>
    </a:lvl2pPr>
    <a:lvl3pPr marL="228217" algn="l" defTabSz="228217" rtl="0" eaLnBrk="1" latinLnBrk="0" hangingPunct="1">
      <a:defRPr sz="449" kern="1200">
        <a:solidFill>
          <a:schemeClr val="tx1"/>
        </a:solidFill>
        <a:latin typeface="+mn-lt"/>
        <a:ea typeface="+mn-ea"/>
        <a:cs typeface="+mn-cs"/>
      </a:defRPr>
    </a:lvl3pPr>
    <a:lvl4pPr marL="342325" algn="l" defTabSz="228217" rtl="0" eaLnBrk="1" latinLnBrk="0" hangingPunct="1">
      <a:defRPr sz="449" kern="1200">
        <a:solidFill>
          <a:schemeClr val="tx1"/>
        </a:solidFill>
        <a:latin typeface="+mn-lt"/>
        <a:ea typeface="+mn-ea"/>
        <a:cs typeface="+mn-cs"/>
      </a:defRPr>
    </a:lvl4pPr>
    <a:lvl5pPr marL="456433" algn="l" defTabSz="228217" rtl="0" eaLnBrk="1" latinLnBrk="0" hangingPunct="1">
      <a:defRPr sz="449" kern="1200">
        <a:solidFill>
          <a:schemeClr val="tx1"/>
        </a:solidFill>
        <a:latin typeface="+mn-lt"/>
        <a:ea typeface="+mn-ea"/>
        <a:cs typeface="+mn-cs"/>
      </a:defRPr>
    </a:lvl5pPr>
    <a:lvl6pPr marL="570542" algn="l" defTabSz="228217" rtl="0" eaLnBrk="1" latinLnBrk="0" hangingPunct="1">
      <a:defRPr sz="449" kern="1200">
        <a:solidFill>
          <a:schemeClr val="tx1"/>
        </a:solidFill>
        <a:latin typeface="+mn-lt"/>
        <a:ea typeface="+mn-ea"/>
        <a:cs typeface="+mn-cs"/>
      </a:defRPr>
    </a:lvl6pPr>
    <a:lvl7pPr marL="684650" algn="l" defTabSz="228217" rtl="0" eaLnBrk="1" latinLnBrk="0" hangingPunct="1">
      <a:defRPr sz="449" kern="1200">
        <a:solidFill>
          <a:schemeClr val="tx1"/>
        </a:solidFill>
        <a:latin typeface="+mn-lt"/>
        <a:ea typeface="+mn-ea"/>
        <a:cs typeface="+mn-cs"/>
      </a:defRPr>
    </a:lvl7pPr>
    <a:lvl8pPr marL="798758" algn="l" defTabSz="228217" rtl="0" eaLnBrk="1" latinLnBrk="0" hangingPunct="1">
      <a:defRPr sz="449" kern="1200">
        <a:solidFill>
          <a:schemeClr val="tx1"/>
        </a:solidFill>
        <a:latin typeface="+mn-lt"/>
        <a:ea typeface="+mn-ea"/>
        <a:cs typeface="+mn-cs"/>
      </a:defRPr>
    </a:lvl8pPr>
    <a:lvl9pPr marL="912867" algn="l" defTabSz="228217" rtl="0" eaLnBrk="1" latinLnBrk="0" hangingPunct="1">
      <a:defRPr sz="44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345" d="100"/>
          <a:sy n="345" d="100"/>
        </p:scale>
        <p:origin x="3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03999"/>
            <a:ext cx="1943100" cy="859426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296567"/>
            <a:ext cx="1714500" cy="595998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2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31428"/>
            <a:ext cx="492919" cy="20919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31428"/>
            <a:ext cx="1450181" cy="20919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3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615427"/>
            <a:ext cx="1971675" cy="1026853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1651995"/>
            <a:ext cx="1971675" cy="539998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657140"/>
            <a:ext cx="971550" cy="1566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657140"/>
            <a:ext cx="971550" cy="1566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31429"/>
            <a:ext cx="1971675" cy="477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605141"/>
            <a:ext cx="967085" cy="29657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901711"/>
            <a:ext cx="967085" cy="1326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605141"/>
            <a:ext cx="971848" cy="29657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901711"/>
            <a:ext cx="971848" cy="1326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4571"/>
            <a:ext cx="737295" cy="575998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355428"/>
            <a:ext cx="1157288" cy="175428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740569"/>
            <a:ext cx="737295" cy="1371995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4571"/>
            <a:ext cx="737295" cy="575998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355428"/>
            <a:ext cx="1157288" cy="1754280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740569"/>
            <a:ext cx="737295" cy="1371995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31429"/>
            <a:ext cx="1971675" cy="47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657140"/>
            <a:ext cx="1971675" cy="156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287993"/>
            <a:ext cx="51435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ACC-B4BD-F041-933F-5BC2F55BAE1D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287993"/>
            <a:ext cx="771525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287993"/>
            <a:ext cx="51435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34D6-3135-5B42-BA02-96C67411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8E790F-EA48-D641-94E9-B66C56E1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73" y="1226492"/>
            <a:ext cx="3810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77777-1502-4246-90BD-F9FE991F9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9" y="1188392"/>
            <a:ext cx="4318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05B0E-59F6-1E4C-8C21-C2A5D316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88" y="1188392"/>
            <a:ext cx="4445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716CE-1CFE-6F43-8E5A-6A9EBC2B6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48" y="166042"/>
            <a:ext cx="330200" cy="27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5C995-DF1C-3C42-ACDE-DE0A9F118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383" y="166042"/>
            <a:ext cx="3429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E8CAA8-9F61-1041-A3CE-175D466DF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310" y="2077392"/>
            <a:ext cx="317500" cy="317500"/>
          </a:xfrm>
          <a:prstGeom prst="rect">
            <a:avLst/>
          </a:prstGeom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9FA3960-3DD5-3E44-98BC-D4A1BC090CEB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118959" y="1751793"/>
            <a:ext cx="654050" cy="314651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CE51FBF-F102-E64A-AADB-347CBC9824C9}"/>
              </a:ext>
            </a:extLst>
          </p:cNvPr>
          <p:cNvCxnSpPr>
            <a:stCxn id="6" idx="2"/>
            <a:endCxn id="10" idx="3"/>
          </p:cNvCxnSpPr>
          <p:nvPr/>
        </p:nvCxnSpPr>
        <p:spPr>
          <a:xfrm rot="5400000">
            <a:off x="743399" y="1759503"/>
            <a:ext cx="654050" cy="299228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127B51A-143A-8644-849A-CAB65C3266A9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rot="10800000" flipV="1">
            <a:off x="288661" y="305742"/>
            <a:ext cx="292489" cy="882650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C23ACC1-120A-E04B-B906-1E53B2547A22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911348" y="305742"/>
            <a:ext cx="308690" cy="882650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7DE890-B659-6246-9816-EF06C47D3B4F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1844283" y="305742"/>
            <a:ext cx="181690" cy="920750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8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2020-05-24T19:52:09Z</cp:lastPrinted>
  <dcterms:created xsi:type="dcterms:W3CDTF">2020-05-24T16:05:37Z</dcterms:created>
  <dcterms:modified xsi:type="dcterms:W3CDTF">2020-05-24T20:06:02Z</dcterms:modified>
</cp:coreProperties>
</file>