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310" d="100"/>
          <a:sy n="310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86C0-53BC-364B-9AD8-09710DE9F9F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2DEA-AF94-1946-8BFE-5717C753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3242EB-1653-ED49-97EB-58216AFDE4F1}"/>
              </a:ext>
            </a:extLst>
          </p:cNvPr>
          <p:cNvCxnSpPr>
            <a:cxnSpLocks/>
          </p:cNvCxnSpPr>
          <p:nvPr/>
        </p:nvCxnSpPr>
        <p:spPr>
          <a:xfrm>
            <a:off x="2245030" y="679818"/>
            <a:ext cx="0" cy="1397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AF10F24B-7F2F-544B-B726-08743ECBBABA}"/>
              </a:ext>
            </a:extLst>
          </p:cNvPr>
          <p:cNvSpPr/>
          <p:nvPr/>
        </p:nvSpPr>
        <p:spPr>
          <a:xfrm>
            <a:off x="1379915" y="604162"/>
            <a:ext cx="609526" cy="1528637"/>
          </a:xfrm>
          <a:custGeom>
            <a:avLst/>
            <a:gdLst>
              <a:gd name="connsiteX0" fmla="*/ 1099937 w 1099937"/>
              <a:gd name="connsiteY0" fmla="*/ 1643449 h 1643449"/>
              <a:gd name="connsiteX1" fmla="*/ 12542 w 1099937"/>
              <a:gd name="connsiteY1" fmla="*/ 605481 h 1643449"/>
              <a:gd name="connsiteX2" fmla="*/ 605666 w 1099937"/>
              <a:gd name="connsiteY2" fmla="*/ 0 h 1643449"/>
              <a:gd name="connsiteX0" fmla="*/ 1092886 w 1127573"/>
              <a:gd name="connsiteY0" fmla="*/ 1528637 h 1528637"/>
              <a:gd name="connsiteX1" fmla="*/ 5491 w 1127573"/>
              <a:gd name="connsiteY1" fmla="*/ 490669 h 1528637"/>
              <a:gd name="connsiteX2" fmla="*/ 1127573 w 1127573"/>
              <a:gd name="connsiteY2" fmla="*/ 0 h 1528637"/>
              <a:gd name="connsiteX0" fmla="*/ 1092933 w 1127620"/>
              <a:gd name="connsiteY0" fmla="*/ 1528637 h 1528637"/>
              <a:gd name="connsiteX1" fmla="*/ 5538 w 1127620"/>
              <a:gd name="connsiteY1" fmla="*/ 490669 h 1528637"/>
              <a:gd name="connsiteX2" fmla="*/ 1127620 w 1127620"/>
              <a:gd name="connsiteY2" fmla="*/ 0 h 1528637"/>
              <a:gd name="connsiteX0" fmla="*/ 615063 w 649750"/>
              <a:gd name="connsiteY0" fmla="*/ 1528637 h 1528637"/>
              <a:gd name="connsiteX1" fmla="*/ 11521 w 649750"/>
              <a:gd name="connsiteY1" fmla="*/ 806403 h 1528637"/>
              <a:gd name="connsiteX2" fmla="*/ 649750 w 649750"/>
              <a:gd name="connsiteY2" fmla="*/ 0 h 1528637"/>
              <a:gd name="connsiteX0" fmla="*/ 603542 w 638229"/>
              <a:gd name="connsiteY0" fmla="*/ 1528637 h 1528637"/>
              <a:gd name="connsiteX1" fmla="*/ 0 w 638229"/>
              <a:gd name="connsiteY1" fmla="*/ 806403 h 1528637"/>
              <a:gd name="connsiteX2" fmla="*/ 638229 w 638229"/>
              <a:gd name="connsiteY2" fmla="*/ 0 h 1528637"/>
              <a:gd name="connsiteX0" fmla="*/ 603542 w 638229"/>
              <a:gd name="connsiteY0" fmla="*/ 1528637 h 1528637"/>
              <a:gd name="connsiteX1" fmla="*/ 0 w 638229"/>
              <a:gd name="connsiteY1" fmla="*/ 806403 h 1528637"/>
              <a:gd name="connsiteX2" fmla="*/ 638229 w 638229"/>
              <a:gd name="connsiteY2" fmla="*/ 0 h 1528637"/>
              <a:gd name="connsiteX0" fmla="*/ 603542 w 638229"/>
              <a:gd name="connsiteY0" fmla="*/ 1528637 h 1528637"/>
              <a:gd name="connsiteX1" fmla="*/ 0 w 638229"/>
              <a:gd name="connsiteY1" fmla="*/ 806403 h 1528637"/>
              <a:gd name="connsiteX2" fmla="*/ 638229 w 638229"/>
              <a:gd name="connsiteY2" fmla="*/ 0 h 1528637"/>
              <a:gd name="connsiteX0" fmla="*/ 574839 w 609526"/>
              <a:gd name="connsiteY0" fmla="*/ 1528637 h 1528637"/>
              <a:gd name="connsiteX1" fmla="*/ 0 w 609526"/>
              <a:gd name="connsiteY1" fmla="*/ 753097 h 1528637"/>
              <a:gd name="connsiteX2" fmla="*/ 609526 w 609526"/>
              <a:gd name="connsiteY2" fmla="*/ 0 h 1528637"/>
              <a:gd name="connsiteX0" fmla="*/ 574839 w 609526"/>
              <a:gd name="connsiteY0" fmla="*/ 1528637 h 1528637"/>
              <a:gd name="connsiteX1" fmla="*/ 0 w 609526"/>
              <a:gd name="connsiteY1" fmla="*/ 753097 h 1528637"/>
              <a:gd name="connsiteX2" fmla="*/ 609526 w 609526"/>
              <a:gd name="connsiteY2" fmla="*/ 0 h 1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26" h="1528637">
                <a:moveTo>
                  <a:pt x="574839" y="1528637"/>
                </a:moveTo>
                <a:cubicBezTo>
                  <a:pt x="72330" y="1146607"/>
                  <a:pt x="8570" y="1022904"/>
                  <a:pt x="0" y="753097"/>
                </a:cubicBezTo>
                <a:cubicBezTo>
                  <a:pt x="3730" y="479189"/>
                  <a:pt x="169263" y="210891"/>
                  <a:pt x="60952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AB046-3D09-5446-8308-C20EF49F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80" y="2104517"/>
            <a:ext cx="4699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EAC9-DFF0-5D41-844C-2F2CD613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30600"/>
            <a:ext cx="342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2020-05-26T00:45:58Z</cp:lastPrinted>
  <dcterms:created xsi:type="dcterms:W3CDTF">2020-05-25T19:53:51Z</dcterms:created>
  <dcterms:modified xsi:type="dcterms:W3CDTF">2020-05-26T00:46:00Z</dcterms:modified>
</cp:coreProperties>
</file>