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114800" cy="1646238"/>
  <p:notesSz cx="6858000" cy="9144000"/>
  <p:defaultTextStyle>
    <a:defPPr>
      <a:defRPr lang="en-US"/>
    </a:defPPr>
    <a:lvl1pPr marL="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1pPr>
    <a:lvl2pPr marL="10972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2pPr>
    <a:lvl3pPr marL="21945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3pPr>
    <a:lvl4pPr marL="32918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4pPr>
    <a:lvl5pPr marL="438912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5pPr>
    <a:lvl6pPr marL="54864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6pPr>
    <a:lvl7pPr marL="65836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7pPr>
    <a:lvl8pPr marL="76809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8pPr>
    <a:lvl9pPr marL="87782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206" d="100"/>
          <a:sy n="206" d="100"/>
        </p:scale>
        <p:origin x="17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69419"/>
            <a:ext cx="3086100" cy="573135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864656"/>
            <a:ext cx="3086100" cy="397460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87647"/>
            <a:ext cx="887254" cy="1395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87647"/>
            <a:ext cx="2610326" cy="13951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" y="410417"/>
            <a:ext cx="3549015" cy="684789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" y="1101684"/>
            <a:ext cx="3549015" cy="360114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438235"/>
            <a:ext cx="1748790" cy="10445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438235"/>
            <a:ext cx="1748790" cy="10445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87647"/>
            <a:ext cx="3549015" cy="318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403557"/>
            <a:ext cx="1740753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601334"/>
            <a:ext cx="1740753" cy="8844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" y="403557"/>
            <a:ext cx="174932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" y="601334"/>
            <a:ext cx="1749326" cy="8844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6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09749"/>
            <a:ext cx="1327130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237028"/>
            <a:ext cx="2083118" cy="1169896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493871"/>
            <a:ext cx="1327130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09749"/>
            <a:ext cx="1327130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237028"/>
            <a:ext cx="2083118" cy="1169896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493871"/>
            <a:ext cx="1327130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87647"/>
            <a:ext cx="3549015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438235"/>
            <a:ext cx="3549015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1525819"/>
            <a:ext cx="92583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7EB1-C348-9440-B6DC-83DCA7E2341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1525819"/>
            <a:ext cx="1388745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1525819"/>
            <a:ext cx="92583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8F596-2AE4-CB41-AD60-9080D750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350E7C-4985-FA4C-BCB3-9557C4AD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28" y="1092830"/>
            <a:ext cx="23368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800B1-5177-4E4D-AB34-2236BBAF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8" y="233524"/>
            <a:ext cx="7493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A93BB-6A30-DB4A-AC93-0B78DC1D0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569" y="233524"/>
            <a:ext cx="1498600" cy="419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4FCDBD-1059-4940-B1E2-B22E28CF0829}"/>
              </a:ext>
            </a:extLst>
          </p:cNvPr>
          <p:cNvCxnSpPr>
            <a:cxnSpLocks/>
          </p:cNvCxnSpPr>
          <p:nvPr/>
        </p:nvCxnSpPr>
        <p:spPr>
          <a:xfrm>
            <a:off x="1138447" y="651591"/>
            <a:ext cx="192922" cy="373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83F4D9-9569-F34A-9D5A-D95585840A4B}"/>
              </a:ext>
            </a:extLst>
          </p:cNvPr>
          <p:cNvCxnSpPr>
            <a:cxnSpLocks/>
          </p:cNvCxnSpPr>
          <p:nvPr/>
        </p:nvCxnSpPr>
        <p:spPr>
          <a:xfrm flipH="1">
            <a:off x="2398878" y="620941"/>
            <a:ext cx="238169" cy="37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5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2020-05-25T02:36:52Z</cp:lastPrinted>
  <dcterms:created xsi:type="dcterms:W3CDTF">2020-05-20T03:08:53Z</dcterms:created>
  <dcterms:modified xsi:type="dcterms:W3CDTF">2020-05-25T04:35:58Z</dcterms:modified>
</cp:coreProperties>
</file>