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7315200" cy="1828800"/>
  <p:notesSz cx="6858000" cy="9144000"/>
  <p:defaultTextStyle>
    <a:defPPr>
      <a:defRPr lang="en-US"/>
    </a:defPPr>
    <a:lvl1pPr marL="0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1pPr>
    <a:lvl2pPr marL="109728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2pPr>
    <a:lvl3pPr marL="219456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3pPr>
    <a:lvl4pPr marL="329184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4pPr>
    <a:lvl5pPr marL="438912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5pPr>
    <a:lvl6pPr marL="548640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6pPr>
    <a:lvl7pPr marL="658368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7pPr>
    <a:lvl8pPr marL="768096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8pPr>
    <a:lvl9pPr marL="877824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74"/>
  </p:normalViewPr>
  <p:slideViewPr>
    <p:cSldViewPr snapToGrid="0" snapToObjects="1">
      <p:cViewPr varScale="1">
        <p:scale>
          <a:sx n="168" d="100"/>
          <a:sy n="168" d="100"/>
        </p:scale>
        <p:origin x="200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7"/>
            <a:ext cx="54864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60543"/>
            <a:ext cx="54864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4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1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97367"/>
            <a:ext cx="1577340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97367"/>
            <a:ext cx="4640580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455930"/>
            <a:ext cx="630936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223857"/>
            <a:ext cx="630936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486833"/>
            <a:ext cx="310896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486833"/>
            <a:ext cx="310896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8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7367"/>
            <a:ext cx="630936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448310"/>
            <a:ext cx="3094672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668020"/>
            <a:ext cx="3094672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448310"/>
            <a:ext cx="310991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668020"/>
            <a:ext cx="3109913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4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21920"/>
            <a:ext cx="2359342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263314"/>
            <a:ext cx="370332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548640"/>
            <a:ext cx="2359342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5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21920"/>
            <a:ext cx="2359342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263314"/>
            <a:ext cx="370332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548640"/>
            <a:ext cx="2359342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6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97367"/>
            <a:ext cx="630936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486833"/>
            <a:ext cx="630936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695027"/>
            <a:ext cx="16459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695027"/>
            <a:ext cx="24688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695027"/>
            <a:ext cx="16459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9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350E7C-4985-FA4C-BCB3-9557C4AD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97" y="1175310"/>
            <a:ext cx="2336800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8800B1-5177-4E4D-AB34-2236BBAF9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8" y="307694"/>
            <a:ext cx="7493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3A93BB-6A30-DB4A-AC93-0B78DC1D0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237" y="307694"/>
            <a:ext cx="149860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7D2F2A-9835-5A42-8A67-55873889B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519" y="421993"/>
            <a:ext cx="165100" cy="203200"/>
          </a:xfrm>
          <a:prstGeom prst="rect">
            <a:avLst/>
          </a:prstGeom>
        </p:spPr>
      </p:pic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1FAEDD8F-ADE4-2B49-A473-54ED64539CA5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1804509" y="949822"/>
            <a:ext cx="448516" cy="2460"/>
          </a:xfrm>
          <a:prstGeom prst="bentConnector3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BD93F87-13C8-6B4A-821D-8A40C2C8580C}"/>
              </a:ext>
            </a:extLst>
          </p:cNvPr>
          <p:cNvCxnSpPr>
            <a:cxnSpLocks/>
            <a:stCxn id="7" idx="2"/>
            <a:endCxn id="4" idx="3"/>
          </p:cNvCxnSpPr>
          <p:nvPr/>
        </p:nvCxnSpPr>
        <p:spPr>
          <a:xfrm rot="5400000">
            <a:off x="3040906" y="782690"/>
            <a:ext cx="759667" cy="444672"/>
          </a:xfrm>
          <a:prstGeom prst="bentConnector2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A29D93F-A8DD-224A-AD3A-43EBBCC92E89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272099" y="795368"/>
            <a:ext cx="759666" cy="419329"/>
          </a:xfrm>
          <a:prstGeom prst="bentConnector2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EC278E0-2BBC-EA41-9810-4F5F465957B1}"/>
              </a:ext>
            </a:extLst>
          </p:cNvPr>
          <p:cNvSpPr txBox="1"/>
          <p:nvPr/>
        </p:nvSpPr>
        <p:spPr>
          <a:xfrm>
            <a:off x="3620209" y="226434"/>
            <a:ext cx="363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(Air Resistance, Tires…)</a:t>
            </a:r>
          </a:p>
        </p:txBody>
      </p:sp>
    </p:spTree>
    <p:extLst>
      <p:ext uri="{BB962C8B-B14F-4D97-AF65-F5344CB8AC3E}">
        <p14:creationId xmlns:p14="http://schemas.microsoft.com/office/powerpoint/2010/main" val="389015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7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cp:lastPrinted>2020-05-25T04:35:39Z</cp:lastPrinted>
  <dcterms:created xsi:type="dcterms:W3CDTF">2020-05-20T03:08:53Z</dcterms:created>
  <dcterms:modified xsi:type="dcterms:W3CDTF">2020-05-25T04:35:55Z</dcterms:modified>
</cp:coreProperties>
</file>