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5029200" cy="2560638"/>
  <p:notesSz cx="6858000" cy="9144000"/>
  <p:defaultTextStyle>
    <a:defPPr>
      <a:defRPr lang="en-US"/>
    </a:defPPr>
    <a:lvl1pPr marL="0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42635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85271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27906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70542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713177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55813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98448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41083" algn="l" defTabSz="285271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69" d="100"/>
          <a:sy n="169" d="100"/>
        </p:scale>
        <p:origin x="17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19068"/>
            <a:ext cx="3771900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344928"/>
            <a:ext cx="3771900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36330"/>
            <a:ext cx="1084421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36330"/>
            <a:ext cx="3190399" cy="21700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638382"/>
            <a:ext cx="433768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1713613"/>
            <a:ext cx="433768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681651"/>
            <a:ext cx="2137410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681651"/>
            <a:ext cx="2137410" cy="1624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36331"/>
            <a:ext cx="4337685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627712"/>
            <a:ext cx="2127587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935344"/>
            <a:ext cx="2127587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627712"/>
            <a:ext cx="2138065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935344"/>
            <a:ext cx="2138065" cy="1375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70709"/>
            <a:ext cx="1622048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368684"/>
            <a:ext cx="2546033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768191"/>
            <a:ext cx="1622048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70709"/>
            <a:ext cx="1622048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368684"/>
            <a:ext cx="2546033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768191"/>
            <a:ext cx="1622048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36331"/>
            <a:ext cx="433768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681651"/>
            <a:ext cx="433768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373332"/>
            <a:ext cx="113157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A5D5-5C5C-8840-84BE-1EB7C64A7251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373332"/>
            <a:ext cx="169735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373332"/>
            <a:ext cx="113157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7C0E-378D-AB47-A691-4140D477D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D1E95B1-AA7E-0144-B1FB-A68A2E094B21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rot="5400000">
            <a:off x="2819471" y="1272767"/>
            <a:ext cx="1516906" cy="688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6B5C7D4-8D45-DA47-AC53-BE8C0425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7" y="843096"/>
            <a:ext cx="2298700" cy="330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D91325-5FBC-2743-9EC5-06BD701C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180" y="2031564"/>
            <a:ext cx="2590800" cy="4191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5D07F5-0A78-1940-A252-A99C212DE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68" y="171758"/>
            <a:ext cx="2641600" cy="3429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5A786-FDA5-594D-A213-6AAE05AA1510}"/>
              </a:ext>
            </a:extLst>
          </p:cNvPr>
          <p:cNvCxnSpPr/>
          <p:nvPr/>
        </p:nvCxnSpPr>
        <p:spPr>
          <a:xfrm>
            <a:off x="1722449" y="1273111"/>
            <a:ext cx="618767" cy="696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7E9109-90C4-4D4B-AAF2-756CD5C1FB86}"/>
              </a:ext>
            </a:extLst>
          </p:cNvPr>
          <p:cNvCxnSpPr>
            <a:cxnSpLocks/>
          </p:cNvCxnSpPr>
          <p:nvPr/>
        </p:nvCxnSpPr>
        <p:spPr>
          <a:xfrm flipV="1">
            <a:off x="1680263" y="514660"/>
            <a:ext cx="555041" cy="290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2020-05-25T16:27:04Z</cp:lastPrinted>
  <dcterms:created xsi:type="dcterms:W3CDTF">2020-05-25T05:43:19Z</dcterms:created>
  <dcterms:modified xsi:type="dcterms:W3CDTF">2020-05-25T16:27:19Z</dcterms:modified>
</cp:coreProperties>
</file>