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6858000" cy="2560638"/>
  <p:notesSz cx="6858000" cy="9144000"/>
  <p:defaultTextStyle>
    <a:defPPr>
      <a:defRPr lang="en-US"/>
    </a:defPPr>
    <a:lvl1pPr marL="0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1pPr>
    <a:lvl2pPr marL="142635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2pPr>
    <a:lvl3pPr marL="285271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3pPr>
    <a:lvl4pPr marL="427906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4pPr>
    <a:lvl5pPr marL="570542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5pPr>
    <a:lvl6pPr marL="713177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6pPr>
    <a:lvl7pPr marL="855813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7pPr>
    <a:lvl8pPr marL="998448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8pPr>
    <a:lvl9pPr marL="1141083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74"/>
  </p:normalViewPr>
  <p:slideViewPr>
    <p:cSldViewPr snapToGrid="0" snapToObjects="1">
      <p:cViewPr varScale="1">
        <p:scale>
          <a:sx n="179" d="100"/>
          <a:sy n="179" d="100"/>
        </p:scale>
        <p:origin x="200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419068"/>
            <a:ext cx="5143500" cy="891481"/>
          </a:xfrm>
        </p:spPr>
        <p:txBody>
          <a:bodyPr anchor="b"/>
          <a:lstStyle>
            <a:lvl1pPr algn="ctr"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344928"/>
            <a:ext cx="5143500" cy="618228"/>
          </a:xfrm>
        </p:spPr>
        <p:txBody>
          <a:bodyPr/>
          <a:lstStyle>
            <a:lvl1pPr marL="0" indent="0" algn="ctr">
              <a:buNone/>
              <a:defRPr sz="896"/>
            </a:lvl1pPr>
            <a:lvl2pPr marL="170718" indent="0" algn="ctr">
              <a:buNone/>
              <a:defRPr sz="747"/>
            </a:lvl2pPr>
            <a:lvl3pPr marL="341437" indent="0" algn="ctr">
              <a:buNone/>
              <a:defRPr sz="672"/>
            </a:lvl3pPr>
            <a:lvl4pPr marL="512155" indent="0" algn="ctr">
              <a:buNone/>
              <a:defRPr sz="597"/>
            </a:lvl4pPr>
            <a:lvl5pPr marL="682874" indent="0" algn="ctr">
              <a:buNone/>
              <a:defRPr sz="597"/>
            </a:lvl5pPr>
            <a:lvl6pPr marL="853592" indent="0" algn="ctr">
              <a:buNone/>
              <a:defRPr sz="597"/>
            </a:lvl6pPr>
            <a:lvl7pPr marL="1024311" indent="0" algn="ctr">
              <a:buNone/>
              <a:defRPr sz="597"/>
            </a:lvl7pPr>
            <a:lvl8pPr marL="1195029" indent="0" algn="ctr">
              <a:buNone/>
              <a:defRPr sz="597"/>
            </a:lvl8pPr>
            <a:lvl9pPr marL="1365748" indent="0" algn="ctr">
              <a:buNone/>
              <a:defRPr sz="5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3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1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36330"/>
            <a:ext cx="1478756" cy="2170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36330"/>
            <a:ext cx="4350544" cy="21700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6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638382"/>
            <a:ext cx="5915025" cy="1065154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713613"/>
            <a:ext cx="5915025" cy="560139"/>
          </a:xfrm>
        </p:spPr>
        <p:txBody>
          <a:bodyPr/>
          <a:lstStyle>
            <a:lvl1pPr marL="0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1pPr>
            <a:lvl2pPr marL="17071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2pPr>
            <a:lvl3pPr marL="341437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3pPr>
            <a:lvl4pPr marL="512155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4pPr>
            <a:lvl5pPr marL="682874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5pPr>
            <a:lvl6pPr marL="853592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6pPr>
            <a:lvl7pPr marL="1024311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7pPr>
            <a:lvl8pPr marL="1195029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8pPr>
            <a:lvl9pPr marL="1365748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2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681651"/>
            <a:ext cx="2914650" cy="1624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681651"/>
            <a:ext cx="2914650" cy="1624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36331"/>
            <a:ext cx="5915025" cy="494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627712"/>
            <a:ext cx="2901255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935344"/>
            <a:ext cx="2901255" cy="1375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627712"/>
            <a:ext cx="2915543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935344"/>
            <a:ext cx="2915543" cy="1375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2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5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7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70709"/>
            <a:ext cx="2211883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368684"/>
            <a:ext cx="3471863" cy="1819713"/>
          </a:xfrm>
        </p:spPr>
        <p:txBody>
          <a:bodyPr/>
          <a:lstStyle>
            <a:lvl1pPr>
              <a:defRPr sz="1195"/>
            </a:lvl1pPr>
            <a:lvl2pPr>
              <a:defRPr sz="1046"/>
            </a:lvl2pPr>
            <a:lvl3pPr>
              <a:defRPr sz="896"/>
            </a:lvl3pPr>
            <a:lvl4pPr>
              <a:defRPr sz="747"/>
            </a:lvl4pPr>
            <a:lvl5pPr>
              <a:defRPr sz="747"/>
            </a:lvl5pPr>
            <a:lvl6pPr>
              <a:defRPr sz="747"/>
            </a:lvl6pPr>
            <a:lvl7pPr>
              <a:defRPr sz="747"/>
            </a:lvl7pPr>
            <a:lvl8pPr>
              <a:defRPr sz="747"/>
            </a:lvl8pPr>
            <a:lvl9pPr>
              <a:defRPr sz="74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68191"/>
            <a:ext cx="2211883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5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70709"/>
            <a:ext cx="2211883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368684"/>
            <a:ext cx="3471863" cy="1819713"/>
          </a:xfrm>
        </p:spPr>
        <p:txBody>
          <a:bodyPr anchor="t"/>
          <a:lstStyle>
            <a:lvl1pPr marL="0" indent="0">
              <a:buNone/>
              <a:defRPr sz="1195"/>
            </a:lvl1pPr>
            <a:lvl2pPr marL="170718" indent="0">
              <a:buNone/>
              <a:defRPr sz="1046"/>
            </a:lvl2pPr>
            <a:lvl3pPr marL="341437" indent="0">
              <a:buNone/>
              <a:defRPr sz="896"/>
            </a:lvl3pPr>
            <a:lvl4pPr marL="512155" indent="0">
              <a:buNone/>
              <a:defRPr sz="747"/>
            </a:lvl4pPr>
            <a:lvl5pPr marL="682874" indent="0">
              <a:buNone/>
              <a:defRPr sz="747"/>
            </a:lvl5pPr>
            <a:lvl6pPr marL="853592" indent="0">
              <a:buNone/>
              <a:defRPr sz="747"/>
            </a:lvl6pPr>
            <a:lvl7pPr marL="1024311" indent="0">
              <a:buNone/>
              <a:defRPr sz="747"/>
            </a:lvl7pPr>
            <a:lvl8pPr marL="1195029" indent="0">
              <a:buNone/>
              <a:defRPr sz="747"/>
            </a:lvl8pPr>
            <a:lvl9pPr marL="1365748" indent="0">
              <a:buNone/>
              <a:defRPr sz="7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68191"/>
            <a:ext cx="2211883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3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36331"/>
            <a:ext cx="5915025" cy="49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681651"/>
            <a:ext cx="5915025" cy="162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373332"/>
            <a:ext cx="1543050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A5D5-5C5C-8840-84BE-1EB7C64A7251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373332"/>
            <a:ext cx="2314575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373332"/>
            <a:ext cx="1543050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0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41437" rtl="0" eaLnBrk="1" latinLnBrk="0" hangingPunct="1">
        <a:lnSpc>
          <a:spcPct val="90000"/>
        </a:lnSpc>
        <a:spcBef>
          <a:spcPct val="0"/>
        </a:spcBef>
        <a:buNone/>
        <a:defRPr sz="16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59" indent="-85359" algn="l" defTabSz="341437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1pPr>
      <a:lvl2pPr marL="256078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2pPr>
      <a:lvl3pPr marL="426796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3pPr>
      <a:lvl4pPr marL="597515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768233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938952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109670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280389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451107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7071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2pPr>
      <a:lvl3pPr marL="341437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12155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682874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853592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024311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195029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36574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D1E95B1-AA7E-0144-B1FB-A68A2E094B21}"/>
              </a:ext>
            </a:extLst>
          </p:cNvPr>
          <p:cNvCxnSpPr>
            <a:cxnSpLocks/>
          </p:cNvCxnSpPr>
          <p:nvPr/>
        </p:nvCxnSpPr>
        <p:spPr>
          <a:xfrm rot="5400000">
            <a:off x="4498252" y="1272767"/>
            <a:ext cx="1516906" cy="688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6B5C7D4-8D45-DA47-AC53-BE8C04258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480" y="959372"/>
            <a:ext cx="2298700" cy="3302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35A786-FDA5-594D-A213-6AAE05AA1510}"/>
              </a:ext>
            </a:extLst>
          </p:cNvPr>
          <p:cNvCxnSpPr>
            <a:cxnSpLocks/>
          </p:cNvCxnSpPr>
          <p:nvPr/>
        </p:nvCxnSpPr>
        <p:spPr>
          <a:xfrm>
            <a:off x="3674012" y="1411077"/>
            <a:ext cx="345986" cy="558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7E9109-90C4-4D4B-AAF2-756CD5C1FB86}"/>
              </a:ext>
            </a:extLst>
          </p:cNvPr>
          <p:cNvCxnSpPr>
            <a:cxnSpLocks/>
          </p:cNvCxnSpPr>
          <p:nvPr/>
        </p:nvCxnSpPr>
        <p:spPr>
          <a:xfrm flipV="1">
            <a:off x="3662873" y="586080"/>
            <a:ext cx="356509" cy="287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B0A2416-6649-4448-8D68-52573E76A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1" y="171758"/>
            <a:ext cx="2806700" cy="40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B02FE7-7C0B-2742-A220-BE6E3F6F2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998" y="173330"/>
            <a:ext cx="2819400" cy="40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B9D7C9-C473-4C42-9C3E-43DBCCEB2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71" y="1969173"/>
            <a:ext cx="2743200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7EE0C1-B156-624C-89B3-B4B1B8EE6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9998" y="1953792"/>
            <a:ext cx="2743200" cy="419100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AE06097-B6A7-BA4C-9754-BCD5D37BA1F1}"/>
              </a:ext>
            </a:extLst>
          </p:cNvPr>
          <p:cNvCxnSpPr>
            <a:cxnSpLocks/>
          </p:cNvCxnSpPr>
          <p:nvPr/>
        </p:nvCxnSpPr>
        <p:spPr>
          <a:xfrm rot="5400000">
            <a:off x="687624" y="1289228"/>
            <a:ext cx="1516906" cy="688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A59014-A39B-394A-B9FF-B364C8960D6D}"/>
              </a:ext>
            </a:extLst>
          </p:cNvPr>
          <p:cNvCxnSpPr>
            <a:cxnSpLocks/>
          </p:cNvCxnSpPr>
          <p:nvPr/>
        </p:nvCxnSpPr>
        <p:spPr>
          <a:xfrm flipH="1" flipV="1">
            <a:off x="2919772" y="588462"/>
            <a:ext cx="308436" cy="284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3AFE9D-B3E9-BB4F-B9C1-E8C99AF30405}"/>
              </a:ext>
            </a:extLst>
          </p:cNvPr>
          <p:cNvCxnSpPr>
            <a:cxnSpLocks/>
          </p:cNvCxnSpPr>
          <p:nvPr/>
        </p:nvCxnSpPr>
        <p:spPr>
          <a:xfrm flipH="1">
            <a:off x="2814638" y="1411077"/>
            <a:ext cx="413570" cy="542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48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2020-05-25T18:17:10Z</cp:lastPrinted>
  <dcterms:created xsi:type="dcterms:W3CDTF">2020-05-25T05:43:19Z</dcterms:created>
  <dcterms:modified xsi:type="dcterms:W3CDTF">2020-05-25T18:17:16Z</dcterms:modified>
</cp:coreProperties>
</file>