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00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EFF9-82FB-C543-A482-24DEB25D23E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91988F-1A47-6943-AA22-E17167B0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4" y="303299"/>
            <a:ext cx="99949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61869-5905-C347-A21B-6DCE8CAE80BD}"/>
              </a:ext>
            </a:extLst>
          </p:cNvPr>
          <p:cNvSpPr txBox="1"/>
          <p:nvPr/>
        </p:nvSpPr>
        <p:spPr>
          <a:xfrm>
            <a:off x="4029594" y="2084021"/>
            <a:ext cx="2971800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much does omitted variable affect outcome?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E306A-9A2E-2A4C-B7A7-35CEB827FAB9}"/>
              </a:ext>
            </a:extLst>
          </p:cNvPr>
          <p:cNvSpPr txBox="1"/>
          <p:nvPr/>
        </p:nvSpPr>
        <p:spPr>
          <a:xfrm>
            <a:off x="7768061" y="2076505"/>
            <a:ext cx="2971800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related are measured and omitted variables?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EA3C8D-4C76-9047-9187-B9FE47B61C72}"/>
              </a:ext>
            </a:extLst>
          </p:cNvPr>
          <p:cNvCxnSpPr>
            <a:cxnSpLocks/>
          </p:cNvCxnSpPr>
          <p:nvPr/>
        </p:nvCxnSpPr>
        <p:spPr>
          <a:xfrm flipV="1">
            <a:off x="6170194" y="1538957"/>
            <a:ext cx="690465" cy="5375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A8693B-5FE3-C948-9DA9-67E58C69C07D}"/>
              </a:ext>
            </a:extLst>
          </p:cNvPr>
          <p:cNvCxnSpPr/>
          <p:nvPr/>
        </p:nvCxnSpPr>
        <p:spPr>
          <a:xfrm flipH="1" flipV="1">
            <a:off x="7768063" y="1538957"/>
            <a:ext cx="510851" cy="5375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2020-05-25T22:11:11Z</cp:lastPrinted>
  <dcterms:created xsi:type="dcterms:W3CDTF">2020-05-25T22:04:17Z</dcterms:created>
  <dcterms:modified xsi:type="dcterms:W3CDTF">2020-05-25T22:11:20Z</dcterms:modified>
</cp:coreProperties>
</file>