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9144000" cy="2743200"/>
  <p:notesSz cx="6858000" cy="9144000"/>
  <p:defaultTextStyle>
    <a:defPPr>
      <a:defRPr lang="en-US"/>
    </a:defPPr>
    <a:lvl1pPr marL="0" algn="l" defTabSz="629527" rtl="0" eaLnBrk="1" latinLnBrk="0" hangingPunct="1">
      <a:defRPr sz="1239" kern="1200">
        <a:solidFill>
          <a:schemeClr val="tx1"/>
        </a:solidFill>
        <a:latin typeface="+mn-lt"/>
        <a:ea typeface="+mn-ea"/>
        <a:cs typeface="+mn-cs"/>
      </a:defRPr>
    </a:lvl1pPr>
    <a:lvl2pPr marL="314763" algn="l" defTabSz="629527" rtl="0" eaLnBrk="1" latinLnBrk="0" hangingPunct="1">
      <a:defRPr sz="1239" kern="1200">
        <a:solidFill>
          <a:schemeClr val="tx1"/>
        </a:solidFill>
        <a:latin typeface="+mn-lt"/>
        <a:ea typeface="+mn-ea"/>
        <a:cs typeface="+mn-cs"/>
      </a:defRPr>
    </a:lvl2pPr>
    <a:lvl3pPr marL="629527" algn="l" defTabSz="629527" rtl="0" eaLnBrk="1" latinLnBrk="0" hangingPunct="1">
      <a:defRPr sz="1239" kern="1200">
        <a:solidFill>
          <a:schemeClr val="tx1"/>
        </a:solidFill>
        <a:latin typeface="+mn-lt"/>
        <a:ea typeface="+mn-ea"/>
        <a:cs typeface="+mn-cs"/>
      </a:defRPr>
    </a:lvl3pPr>
    <a:lvl4pPr marL="944291" algn="l" defTabSz="629527" rtl="0" eaLnBrk="1" latinLnBrk="0" hangingPunct="1">
      <a:defRPr sz="1239" kern="1200">
        <a:solidFill>
          <a:schemeClr val="tx1"/>
        </a:solidFill>
        <a:latin typeface="+mn-lt"/>
        <a:ea typeface="+mn-ea"/>
        <a:cs typeface="+mn-cs"/>
      </a:defRPr>
    </a:lvl4pPr>
    <a:lvl5pPr marL="1259054" algn="l" defTabSz="629527" rtl="0" eaLnBrk="1" latinLnBrk="0" hangingPunct="1">
      <a:defRPr sz="1239" kern="1200">
        <a:solidFill>
          <a:schemeClr val="tx1"/>
        </a:solidFill>
        <a:latin typeface="+mn-lt"/>
        <a:ea typeface="+mn-ea"/>
        <a:cs typeface="+mn-cs"/>
      </a:defRPr>
    </a:lvl5pPr>
    <a:lvl6pPr marL="1573818" algn="l" defTabSz="629527" rtl="0" eaLnBrk="1" latinLnBrk="0" hangingPunct="1">
      <a:defRPr sz="1239" kern="1200">
        <a:solidFill>
          <a:schemeClr val="tx1"/>
        </a:solidFill>
        <a:latin typeface="+mn-lt"/>
        <a:ea typeface="+mn-ea"/>
        <a:cs typeface="+mn-cs"/>
      </a:defRPr>
    </a:lvl6pPr>
    <a:lvl7pPr marL="1888581" algn="l" defTabSz="629527" rtl="0" eaLnBrk="1" latinLnBrk="0" hangingPunct="1">
      <a:defRPr sz="1239" kern="1200">
        <a:solidFill>
          <a:schemeClr val="tx1"/>
        </a:solidFill>
        <a:latin typeface="+mn-lt"/>
        <a:ea typeface="+mn-ea"/>
        <a:cs typeface="+mn-cs"/>
      </a:defRPr>
    </a:lvl7pPr>
    <a:lvl8pPr marL="2203344" algn="l" defTabSz="629527" rtl="0" eaLnBrk="1" latinLnBrk="0" hangingPunct="1">
      <a:defRPr sz="1239" kern="1200">
        <a:solidFill>
          <a:schemeClr val="tx1"/>
        </a:solidFill>
        <a:latin typeface="+mn-lt"/>
        <a:ea typeface="+mn-ea"/>
        <a:cs typeface="+mn-cs"/>
      </a:defRPr>
    </a:lvl8pPr>
    <a:lvl9pPr marL="2518109" algn="l" defTabSz="629527" rtl="0" eaLnBrk="1" latinLnBrk="0" hangingPunct="1">
      <a:defRPr sz="12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74"/>
  </p:normalViewPr>
  <p:slideViewPr>
    <p:cSldViewPr snapToGrid="0" snapToObjects="1">
      <p:cViewPr varScale="1">
        <p:scale>
          <a:sx n="93" d="100"/>
          <a:sy n="93" d="100"/>
        </p:scale>
        <p:origin x="200" y="2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448945"/>
            <a:ext cx="68580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440815"/>
            <a:ext cx="68580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EFF9-82FB-C543-A482-24DEB25D23E5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5523-F289-564F-8F69-B261BEE1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2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EFF9-82FB-C543-A482-24DEB25D23E5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5523-F289-564F-8F69-B261BEE1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6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46050"/>
            <a:ext cx="1971675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46050"/>
            <a:ext cx="5800725" cy="23247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EFF9-82FB-C543-A482-24DEB25D23E5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5523-F289-564F-8F69-B261BEE1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6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EFF9-82FB-C543-A482-24DEB25D23E5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5523-F289-564F-8F69-B261BEE1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3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3895"/>
            <a:ext cx="788670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835785"/>
            <a:ext cx="788670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EFF9-82FB-C543-A482-24DEB25D23E5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5523-F289-564F-8F69-B261BEE1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7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730250"/>
            <a:ext cx="388620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30250"/>
            <a:ext cx="388620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EFF9-82FB-C543-A482-24DEB25D23E5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5523-F289-564F-8F69-B261BEE1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1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46050"/>
            <a:ext cx="788670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672465"/>
            <a:ext cx="3868340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002030"/>
            <a:ext cx="3868340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672465"/>
            <a:ext cx="3887391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002030"/>
            <a:ext cx="3887391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EFF9-82FB-C543-A482-24DEB25D23E5}" type="datetimeFigureOut">
              <a:rPr lang="en-US" smtClean="0"/>
              <a:t>7/7/20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5523-F289-564F-8F69-B261BEE1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7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EFF9-82FB-C543-A482-24DEB25D23E5}" type="datetimeFigureOut">
              <a:rPr lang="en-US" smtClean="0"/>
              <a:t>7/7/20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5523-F289-564F-8F69-B261BEE1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5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EFF9-82FB-C543-A482-24DEB25D23E5}" type="datetimeFigureOut">
              <a:rPr lang="en-US" smtClean="0"/>
              <a:t>7/7/20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5523-F289-564F-8F69-B261BEE1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5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82880"/>
            <a:ext cx="2949178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394970"/>
            <a:ext cx="462915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822960"/>
            <a:ext cx="2949178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EFF9-82FB-C543-A482-24DEB25D23E5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5523-F289-564F-8F69-B261BEE1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3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82880"/>
            <a:ext cx="2949178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394970"/>
            <a:ext cx="462915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822960"/>
            <a:ext cx="2949178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EFF9-82FB-C543-A482-24DEB25D23E5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5523-F289-564F-8F69-B261BEE1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44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46050"/>
            <a:ext cx="788670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730250"/>
            <a:ext cx="788670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2542540"/>
            <a:ext cx="20574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8EFF9-82FB-C543-A482-24DEB25D23E5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2542540"/>
            <a:ext cx="30861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2542540"/>
            <a:ext cx="20574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F5523-F289-564F-8F69-B261BEE1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3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461869-5905-C347-A21B-6DCE8CAE80BD}"/>
              </a:ext>
            </a:extLst>
          </p:cNvPr>
          <p:cNvSpPr txBox="1"/>
          <p:nvPr/>
        </p:nvSpPr>
        <p:spPr>
          <a:xfrm>
            <a:off x="2342109" y="1244438"/>
            <a:ext cx="2971800" cy="13849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How much does omitted variable affect outcome?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E306A-9A2E-2A4C-B7A7-35CEB827FAB9}"/>
              </a:ext>
            </a:extLst>
          </p:cNvPr>
          <p:cNvSpPr txBox="1"/>
          <p:nvPr/>
        </p:nvSpPr>
        <p:spPr>
          <a:xfrm>
            <a:off x="6080576" y="1236922"/>
            <a:ext cx="2971800" cy="13849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How related are measured and omitted variables?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EA3C8D-4C76-9047-9187-B9FE47B61C72}"/>
              </a:ext>
            </a:extLst>
          </p:cNvPr>
          <p:cNvCxnSpPr>
            <a:cxnSpLocks/>
          </p:cNvCxnSpPr>
          <p:nvPr/>
        </p:nvCxnSpPr>
        <p:spPr>
          <a:xfrm flipV="1">
            <a:off x="4482711" y="699372"/>
            <a:ext cx="690465" cy="537546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A8693B-5FE3-C948-9DA9-67E58C69C07D}"/>
              </a:ext>
            </a:extLst>
          </p:cNvPr>
          <p:cNvCxnSpPr/>
          <p:nvPr/>
        </p:nvCxnSpPr>
        <p:spPr>
          <a:xfrm flipH="1" flipV="1">
            <a:off x="6080580" y="699372"/>
            <a:ext cx="510851" cy="537546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8F8BB43-F7D8-F14D-B1BE-6B48530DB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1" y="222879"/>
            <a:ext cx="58928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0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16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cp:lastPrinted>2020-05-25T23:54:42Z</cp:lastPrinted>
  <dcterms:created xsi:type="dcterms:W3CDTF">2020-05-25T22:04:17Z</dcterms:created>
  <dcterms:modified xsi:type="dcterms:W3CDTF">2020-07-07T22:37:32Z</dcterms:modified>
</cp:coreProperties>
</file>