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28800" cy="2286000"/>
  <p:notesSz cx="6858000" cy="9144000"/>
  <p:defaultTextStyle>
    <a:defPPr>
      <a:defRPr lang="en-US"/>
    </a:defPPr>
    <a:lvl1pPr marL="0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1pPr>
    <a:lvl2pPr marL="87782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2pPr>
    <a:lvl3pPr marL="175565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3pPr>
    <a:lvl4pPr marL="263347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4pPr>
    <a:lvl5pPr marL="351130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5pPr>
    <a:lvl6pPr marL="438912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6pPr>
    <a:lvl7pPr marL="526694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7pPr>
    <a:lvl8pPr marL="614477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8pPr>
    <a:lvl9pPr marL="702259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372" d="100"/>
          <a:sy n="372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374121"/>
            <a:ext cx="1554480" cy="795867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00679"/>
            <a:ext cx="1371600" cy="551921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121709"/>
            <a:ext cx="394335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121709"/>
            <a:ext cx="1160145" cy="193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569913"/>
            <a:ext cx="1577340" cy="950912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529822"/>
            <a:ext cx="1577340" cy="500062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608542"/>
            <a:ext cx="77724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608542"/>
            <a:ext cx="77724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709"/>
            <a:ext cx="157734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560388"/>
            <a:ext cx="773668" cy="27463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835025"/>
            <a:ext cx="773668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560388"/>
            <a:ext cx="777478" cy="27463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835025"/>
            <a:ext cx="777478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52400"/>
            <a:ext cx="589836" cy="53340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329142"/>
            <a:ext cx="925830" cy="1624542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685800"/>
            <a:ext cx="589836" cy="1270529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52400"/>
            <a:ext cx="589836" cy="53340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329142"/>
            <a:ext cx="925830" cy="1624542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685800"/>
            <a:ext cx="589836" cy="1270529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4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121709"/>
            <a:ext cx="157734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608542"/>
            <a:ext cx="157734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2118784"/>
            <a:ext cx="4114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AF99-7BD7-1145-8948-1CBBFB62CA3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2118784"/>
            <a:ext cx="6172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2118784"/>
            <a:ext cx="4114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E8E8-2956-3441-8FDC-2A10AA8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23BD37-9212-C245-8343-B807F2E7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94" y="1107001"/>
            <a:ext cx="342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9F256-5614-5041-83C5-6FF93354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" y="1093786"/>
            <a:ext cx="3429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BD845-BBE7-874A-BCD0-AAC13ECB6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88" y="83620"/>
            <a:ext cx="952500" cy="35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97E3A2-6C74-8744-AF69-96B2E3D3E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94" y="1880670"/>
            <a:ext cx="368300" cy="31750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8825950-5291-2B44-8543-E07ED7A76D36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188576" y="261420"/>
            <a:ext cx="256013" cy="832366"/>
          </a:xfrm>
          <a:prstGeom prst="bentConnector2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9DCA6A3-FD80-4E4E-9ACA-CAE767057996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1397088" y="261421"/>
            <a:ext cx="219656" cy="845581"/>
          </a:xfrm>
          <a:prstGeom prst="bentConnector2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9B8519A-1B73-F743-A9ED-B39B0E1D4976}"/>
              </a:ext>
            </a:extLst>
          </p:cNvPr>
          <p:cNvCxnSpPr>
            <a:stCxn id="5" idx="2"/>
            <a:endCxn id="9" idx="3"/>
          </p:cNvCxnSpPr>
          <p:nvPr/>
        </p:nvCxnSpPr>
        <p:spPr>
          <a:xfrm rot="5400000">
            <a:off x="1090212" y="1512885"/>
            <a:ext cx="589519" cy="463550"/>
          </a:xfrm>
          <a:prstGeom prst="bentConnector2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27D64A4-1423-8248-B785-B05ED7856592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172667" y="1427195"/>
            <a:ext cx="628134" cy="596319"/>
          </a:xfrm>
          <a:prstGeom prst="bentConnector2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7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2020-05-19T22:25:11Z</cp:lastPrinted>
  <dcterms:created xsi:type="dcterms:W3CDTF">2020-05-19T22:11:20Z</dcterms:created>
  <dcterms:modified xsi:type="dcterms:W3CDTF">2020-05-19T22:57:32Z</dcterms:modified>
</cp:coreProperties>
</file>