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5029200"/>
  <p:notesSz cx="6858000" cy="9144000"/>
  <p:defaultTextStyle>
    <a:defPPr>
      <a:defRPr lang="en-US"/>
    </a:defPPr>
    <a:lvl1pPr marL="0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380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761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141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521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6902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283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663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045" algn="l" defTabSz="482761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23066"/>
            <a:ext cx="75438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641495"/>
            <a:ext cx="75438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67758"/>
            <a:ext cx="216884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67758"/>
            <a:ext cx="6380798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53808"/>
            <a:ext cx="867537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365607"/>
            <a:ext cx="867537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38792"/>
            <a:ext cx="427482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67758"/>
            <a:ext cx="867537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32853"/>
            <a:ext cx="425517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837055"/>
            <a:ext cx="425517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32853"/>
            <a:ext cx="427613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837055"/>
            <a:ext cx="427613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24112"/>
            <a:ext cx="509206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5280"/>
            <a:ext cx="324409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24112"/>
            <a:ext cx="509206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08760"/>
            <a:ext cx="324409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67758"/>
            <a:ext cx="867537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38792"/>
            <a:ext cx="867537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042F-0996-8848-A9C6-CC0FF69AA418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661324"/>
            <a:ext cx="339471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661324"/>
            <a:ext cx="22631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D697-C542-7148-9A8B-565F73E0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9785E0-D80D-F146-9508-3B7B1A5D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7" t="13547" r="10837" b="13301"/>
          <a:stretch/>
        </p:blipFill>
        <p:spPr>
          <a:xfrm>
            <a:off x="1109462" y="803429"/>
            <a:ext cx="3301274" cy="3193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6D494-0E4D-5A48-81C8-0C7B55B75F07}"/>
              </a:ext>
            </a:extLst>
          </p:cNvPr>
          <p:cNvSpPr txBox="1"/>
          <p:nvPr/>
        </p:nvSpPr>
        <p:spPr>
          <a:xfrm>
            <a:off x="4012870" y="402199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AC86E-E4CB-2C45-B8F2-49A15FE345E1}"/>
              </a:ext>
            </a:extLst>
          </p:cNvPr>
          <p:cNvSpPr txBox="1"/>
          <p:nvPr/>
        </p:nvSpPr>
        <p:spPr>
          <a:xfrm>
            <a:off x="575031" y="73330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04E3DC-B65A-1142-A257-C7993257B738}"/>
              </a:ext>
            </a:extLst>
          </p:cNvPr>
          <p:cNvCxnSpPr>
            <a:cxnSpLocks/>
          </p:cNvCxnSpPr>
          <p:nvPr/>
        </p:nvCxnSpPr>
        <p:spPr>
          <a:xfrm>
            <a:off x="1109463" y="3997169"/>
            <a:ext cx="364318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2299C2-1FC9-D84F-9505-8A58DD01B1A0}"/>
              </a:ext>
            </a:extLst>
          </p:cNvPr>
          <p:cNvCxnSpPr>
            <a:cxnSpLocks/>
          </p:cNvCxnSpPr>
          <p:nvPr/>
        </p:nvCxnSpPr>
        <p:spPr>
          <a:xfrm flipV="1">
            <a:off x="1109462" y="523031"/>
            <a:ext cx="0" cy="347413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4D4E17A-CCB7-FE4D-9131-807F27E2120C}"/>
              </a:ext>
            </a:extLst>
          </p:cNvPr>
          <p:cNvSpPr/>
          <p:nvPr/>
        </p:nvSpPr>
        <p:spPr>
          <a:xfrm>
            <a:off x="5349240" y="1905000"/>
            <a:ext cx="8686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0C78A-419A-3344-8873-30E6B947D242}"/>
              </a:ext>
            </a:extLst>
          </p:cNvPr>
          <p:cNvSpPr txBox="1"/>
          <p:nvPr/>
        </p:nvSpPr>
        <p:spPr>
          <a:xfrm>
            <a:off x="6704409" y="210791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42AEA-880D-6D4F-AA67-FD61C600D3F1}"/>
              </a:ext>
            </a:extLst>
          </p:cNvPr>
          <p:cNvSpPr txBox="1"/>
          <p:nvPr/>
        </p:nvSpPr>
        <p:spPr>
          <a:xfrm>
            <a:off x="8072210" y="209267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90F0E0F-022D-EC4A-979C-3F4D085EBC81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7576416" y="1419598"/>
            <a:ext cx="15240" cy="1361389"/>
          </a:xfrm>
          <a:prstGeom prst="bentConnector3">
            <a:avLst>
              <a:gd name="adj1" fmla="val 3200000"/>
            </a:avLst>
          </a:prstGeom>
          <a:ln w="476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CA6DB4-31A3-2D4E-AC81-EE15FAE40925}"/>
              </a:ext>
            </a:extLst>
          </p:cNvPr>
          <p:cNvCxnSpPr>
            <a:stCxn id="13" idx="2"/>
            <a:endCxn id="12" idx="2"/>
          </p:cNvCxnSpPr>
          <p:nvPr/>
        </p:nvCxnSpPr>
        <p:spPr>
          <a:xfrm rot="5400000">
            <a:off x="7576417" y="2004373"/>
            <a:ext cx="15240" cy="1361389"/>
          </a:xfrm>
          <a:prstGeom prst="bentConnector3">
            <a:avLst>
              <a:gd name="adj1" fmla="val 3200000"/>
            </a:avLst>
          </a:prstGeom>
          <a:ln w="476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39F149-3208-9847-BBF5-4084F15DE89F}"/>
              </a:ext>
            </a:extLst>
          </p:cNvPr>
          <p:cNvSpPr txBox="1"/>
          <p:nvPr/>
        </p:nvSpPr>
        <p:spPr>
          <a:xfrm>
            <a:off x="7276110" y="2740341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✘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2020-05-19T18:06:26Z</cp:lastPrinted>
  <dcterms:created xsi:type="dcterms:W3CDTF">2020-05-19T06:01:36Z</dcterms:created>
  <dcterms:modified xsi:type="dcterms:W3CDTF">2020-05-19T18:06:47Z</dcterms:modified>
</cp:coreProperties>
</file>