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310" d="100"/>
          <a:sy n="310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EA4154-C172-414E-BCB4-9644F473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8650" y="1714500"/>
            <a:ext cx="2298700" cy="330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3242EB-1653-ED49-97EB-58216AFDE4F1}"/>
              </a:ext>
            </a:extLst>
          </p:cNvPr>
          <p:cNvCxnSpPr>
            <a:cxnSpLocks/>
          </p:cNvCxnSpPr>
          <p:nvPr/>
        </p:nvCxnSpPr>
        <p:spPr>
          <a:xfrm>
            <a:off x="1371600" y="655104"/>
            <a:ext cx="0" cy="1397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AB5AAD-2DFB-9249-826B-05432837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24904"/>
            <a:ext cx="3429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8D2F3-A3A7-764E-A149-08C14AE37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052104"/>
            <a:ext cx="469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2020-05-26T00:23:39Z</cp:lastPrinted>
  <dcterms:created xsi:type="dcterms:W3CDTF">2020-05-25T19:53:51Z</dcterms:created>
  <dcterms:modified xsi:type="dcterms:W3CDTF">2020-05-26T00:23:40Z</dcterms:modified>
</cp:coreProperties>
</file>