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572000" cy="914400"/>
  <p:notesSz cx="6858000" cy="9144000"/>
  <p:defaultTextStyle>
    <a:defPPr>
      <a:defRPr lang="en-US"/>
    </a:defPPr>
    <a:lvl1pPr marL="0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87781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175562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263343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351124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438905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526686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614467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702248" algn="l" defTabSz="175562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184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9648"/>
            <a:ext cx="3429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2"/>
            <a:ext cx="3429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48683"/>
            <a:ext cx="98583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"/>
            <a:ext cx="290036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"/>
            <a:ext cx="394335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"/>
            <a:ext cx="394335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"/>
            <a:ext cx="394335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"/>
            <a:ext cx="193417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"/>
            <a:ext cx="1934170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"/>
            <a:ext cx="19436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"/>
            <a:ext cx="1943696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7"/>
            <a:ext cx="231457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7"/>
            <a:ext cx="231457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"/>
            <a:ext cx="394335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7"/>
            <a:ext cx="394335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C9BE-5413-EE48-8AD2-FFF9362606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4"/>
            <a:ext cx="15430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1864-94E7-654C-BC76-C92ECD83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FE00A-AF3B-E04F-8174-29B5E3AA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81" y="372705"/>
            <a:ext cx="165100" cy="2032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A48F87DE-0919-3C45-99AF-DF8AC8753EF7}"/>
              </a:ext>
            </a:extLst>
          </p:cNvPr>
          <p:cNvSpPr/>
          <p:nvPr/>
        </p:nvSpPr>
        <p:spPr>
          <a:xfrm rot="16200000">
            <a:off x="2127871" y="-2065994"/>
            <a:ext cx="302508" cy="4434496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2020-05-20T04:01:20Z</cp:lastPrinted>
  <dcterms:created xsi:type="dcterms:W3CDTF">2020-05-20T03:56:44Z</dcterms:created>
  <dcterms:modified xsi:type="dcterms:W3CDTF">2020-05-20T04:43:03Z</dcterms:modified>
</cp:coreProperties>
</file>