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200400" cy="2743200"/>
  <p:notesSz cx="6858000" cy="9144000"/>
  <p:defaultTextStyle>
    <a:defPPr>
      <a:defRPr lang="en-US"/>
    </a:defPPr>
    <a:lvl1pPr marL="0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1pPr>
    <a:lvl2pPr marL="142635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2pPr>
    <a:lvl3pPr marL="285271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3pPr>
    <a:lvl4pPr marL="427906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4pPr>
    <a:lvl5pPr marL="570542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5pPr>
    <a:lvl6pPr marL="713177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6pPr>
    <a:lvl7pPr marL="855813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7pPr>
    <a:lvl8pPr marL="998448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8pPr>
    <a:lvl9pPr marL="1141083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265" d="100"/>
          <a:sy n="265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448945"/>
            <a:ext cx="2720340" cy="955040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1440815"/>
            <a:ext cx="2400300" cy="662305"/>
          </a:xfrm>
        </p:spPr>
        <p:txBody>
          <a:bodyPr/>
          <a:lstStyle>
            <a:lvl1pPr marL="0" indent="0" algn="ctr">
              <a:buNone/>
              <a:defRPr sz="840"/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7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146050"/>
            <a:ext cx="690086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8" y="146050"/>
            <a:ext cx="2030254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683896"/>
            <a:ext cx="2760345" cy="1141095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835786"/>
            <a:ext cx="2760345" cy="600075"/>
          </a:xfrm>
        </p:spPr>
        <p:txBody>
          <a:bodyPr/>
          <a:lstStyle>
            <a:lvl1pPr marL="0" indent="0">
              <a:buNone/>
              <a:defRPr sz="840">
                <a:solidFill>
                  <a:schemeClr val="tx1"/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2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730250"/>
            <a:ext cx="136017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730250"/>
            <a:ext cx="136017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5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146051"/>
            <a:ext cx="2760345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672465"/>
            <a:ext cx="1353919" cy="329565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1002030"/>
            <a:ext cx="1353919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3" y="672465"/>
            <a:ext cx="1360587" cy="329565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3" y="1002030"/>
            <a:ext cx="1360587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6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6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82880"/>
            <a:ext cx="1032212" cy="64008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394971"/>
            <a:ext cx="1620203" cy="1949450"/>
          </a:xfrm>
        </p:spPr>
        <p:txBody>
          <a:bodyPr/>
          <a:lstStyle>
            <a:lvl1pPr>
              <a:defRPr sz="1120"/>
            </a:lvl1pPr>
            <a:lvl2pPr>
              <a:defRPr sz="980"/>
            </a:lvl2pPr>
            <a:lvl3pPr>
              <a:defRPr sz="84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822960"/>
            <a:ext cx="1032212" cy="1524635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3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82880"/>
            <a:ext cx="1032212" cy="64008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394971"/>
            <a:ext cx="1620203" cy="1949450"/>
          </a:xfrm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822960"/>
            <a:ext cx="1032212" cy="1524635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146051"/>
            <a:ext cx="276034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730250"/>
            <a:ext cx="2760345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2542541"/>
            <a:ext cx="72009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2542541"/>
            <a:ext cx="108013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2542541"/>
            <a:ext cx="72009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8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0040" rtl="0" eaLnBrk="1" latinLnBrk="0" hangingPunct="1">
        <a:lnSpc>
          <a:spcPct val="90000"/>
        </a:lnSpc>
        <a:spcBef>
          <a:spcPct val="0"/>
        </a:spcBef>
        <a:buNone/>
        <a:defRPr sz="1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525D91-9B83-D44D-A831-3419ED17E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0" y="807396"/>
            <a:ext cx="330200" cy="31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B4A351-BE1B-DF42-BFCB-7C445ABE9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10" y="2160723"/>
            <a:ext cx="330200" cy="35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5A7D0F-DA6A-3444-8527-5A42127FF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10" y="243023"/>
            <a:ext cx="457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0F7A03-C58D-3B48-8508-380D085EC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860" y="243023"/>
            <a:ext cx="469900" cy="40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F315D4-80C3-5844-A2EC-F6D3B486B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910" y="243023"/>
            <a:ext cx="469900" cy="406400"/>
          </a:xfrm>
          <a:prstGeom prst="rect">
            <a:avLst/>
          </a:prstGeom>
        </p:spPr>
      </p:pic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DF4469C-2AD6-974E-929D-03D682A9DC1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668310" y="954223"/>
            <a:ext cx="1511300" cy="901700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D1E95B1-AA7E-0144-B1FB-A68A2E094B2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1119160" y="1405073"/>
            <a:ext cx="1511300" cy="12700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411395B-8B01-3544-90ED-DA8B7089DE8E}"/>
              </a:ext>
            </a:extLst>
          </p:cNvPr>
          <p:cNvCxnSpPr>
            <a:stCxn id="8" idx="2"/>
            <a:endCxn id="5" idx="0"/>
          </p:cNvCxnSpPr>
          <p:nvPr/>
        </p:nvCxnSpPr>
        <p:spPr>
          <a:xfrm rot="5400000">
            <a:off x="1573185" y="951048"/>
            <a:ext cx="1511300" cy="908050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C98AEC5-8853-1A44-A1CF-88EAB023CD8C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398050" y="1026859"/>
            <a:ext cx="1213627" cy="1409700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48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cp:lastPrinted>2020-05-25T05:49:00Z</cp:lastPrinted>
  <dcterms:created xsi:type="dcterms:W3CDTF">2020-05-25T05:43:19Z</dcterms:created>
  <dcterms:modified xsi:type="dcterms:W3CDTF">2020-05-25T05:49:28Z</dcterms:modified>
</cp:coreProperties>
</file>