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686800" cy="4572000"/>
  <p:notesSz cx="6858000" cy="9144000"/>
  <p:defaultTextStyle>
    <a:defPPr>
      <a:defRPr lang="en-US"/>
    </a:defPPr>
    <a:lvl1pPr marL="0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21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748242"/>
            <a:ext cx="65151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401359"/>
            <a:ext cx="65151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43417"/>
            <a:ext cx="1873091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43417"/>
            <a:ext cx="5510689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9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139826"/>
            <a:ext cx="749236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3059642"/>
            <a:ext cx="749236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217083"/>
            <a:ext cx="369189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217083"/>
            <a:ext cx="369189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43417"/>
            <a:ext cx="749236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120775"/>
            <a:ext cx="367492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1670050"/>
            <a:ext cx="3674923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120775"/>
            <a:ext cx="369302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1670050"/>
            <a:ext cx="369302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2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1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04800"/>
            <a:ext cx="2801719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658284"/>
            <a:ext cx="439769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371600"/>
            <a:ext cx="2801719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04800"/>
            <a:ext cx="2801719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658284"/>
            <a:ext cx="439769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371600"/>
            <a:ext cx="2801719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43417"/>
            <a:ext cx="749236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217083"/>
            <a:ext cx="749236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4237567"/>
            <a:ext cx="195453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4237567"/>
            <a:ext cx="293179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4237567"/>
            <a:ext cx="195453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5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0C383F-1020-D548-B22C-EBE19D2D7E69}"/>
              </a:ext>
            </a:extLst>
          </p:cNvPr>
          <p:cNvCxnSpPr/>
          <p:nvPr/>
        </p:nvCxnSpPr>
        <p:spPr>
          <a:xfrm>
            <a:off x="721892" y="3928366"/>
            <a:ext cx="4902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B670E0-DF77-3D4E-9DA5-D7DECD6803B9}"/>
              </a:ext>
            </a:extLst>
          </p:cNvPr>
          <p:cNvCxnSpPr/>
          <p:nvPr/>
        </p:nvCxnSpPr>
        <p:spPr>
          <a:xfrm flipV="1">
            <a:off x="1064792" y="461266"/>
            <a:ext cx="0" cy="3911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BCC1D4-6CDF-6941-B699-0F76364CD6A6}"/>
              </a:ext>
            </a:extLst>
          </p:cNvPr>
          <p:cNvCxnSpPr>
            <a:cxnSpLocks/>
          </p:cNvCxnSpPr>
          <p:nvPr/>
        </p:nvCxnSpPr>
        <p:spPr>
          <a:xfrm flipV="1">
            <a:off x="1064792" y="1362662"/>
            <a:ext cx="3973614" cy="1664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18E7C1-6C39-B240-B73C-67AB19601C52}"/>
              </a:ext>
            </a:extLst>
          </p:cNvPr>
          <p:cNvCxnSpPr>
            <a:cxnSpLocks/>
          </p:cNvCxnSpPr>
          <p:nvPr/>
        </p:nvCxnSpPr>
        <p:spPr>
          <a:xfrm flipV="1">
            <a:off x="2362994" y="793633"/>
            <a:ext cx="688607" cy="31790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CE10ED9-17ED-9F4E-83ED-0897E82D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02" y="1708683"/>
            <a:ext cx="38227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FB7E82-3327-5748-B3A5-FEB5CBAF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01" y="349134"/>
            <a:ext cx="3797300" cy="419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DB0938-88D3-8B4B-A089-416C0131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51" y="4076584"/>
            <a:ext cx="342900" cy="317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C58022-581C-5B47-B2A9-2041FD4C5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42" y="425334"/>
            <a:ext cx="469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9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2020-05-26T03:33:12Z</cp:lastPrinted>
  <dcterms:created xsi:type="dcterms:W3CDTF">2020-05-26T03:18:38Z</dcterms:created>
  <dcterms:modified xsi:type="dcterms:W3CDTF">2020-05-26T03:33:22Z</dcterms:modified>
</cp:coreProperties>
</file>