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6400800" cy="3200400"/>
  <p:notesSz cx="6858000" cy="9144000"/>
  <p:defaultTextStyle>
    <a:defPPr>
      <a:defRPr lang="en-US"/>
    </a:defPPr>
    <a:lvl1pPr marL="0" algn="l" defTabSz="504740" rtl="0" eaLnBrk="1" latinLnBrk="0" hangingPunct="1">
      <a:defRPr sz="993" kern="1200">
        <a:solidFill>
          <a:schemeClr val="tx1"/>
        </a:solidFill>
        <a:latin typeface="+mn-lt"/>
        <a:ea typeface="+mn-ea"/>
        <a:cs typeface="+mn-cs"/>
      </a:defRPr>
    </a:lvl1pPr>
    <a:lvl2pPr marL="252370" algn="l" defTabSz="504740" rtl="0" eaLnBrk="1" latinLnBrk="0" hangingPunct="1">
      <a:defRPr sz="993" kern="1200">
        <a:solidFill>
          <a:schemeClr val="tx1"/>
        </a:solidFill>
        <a:latin typeface="+mn-lt"/>
        <a:ea typeface="+mn-ea"/>
        <a:cs typeface="+mn-cs"/>
      </a:defRPr>
    </a:lvl2pPr>
    <a:lvl3pPr marL="504740" algn="l" defTabSz="504740" rtl="0" eaLnBrk="1" latinLnBrk="0" hangingPunct="1">
      <a:defRPr sz="993" kern="1200">
        <a:solidFill>
          <a:schemeClr val="tx1"/>
        </a:solidFill>
        <a:latin typeface="+mn-lt"/>
        <a:ea typeface="+mn-ea"/>
        <a:cs typeface="+mn-cs"/>
      </a:defRPr>
    </a:lvl3pPr>
    <a:lvl4pPr marL="757110" algn="l" defTabSz="504740" rtl="0" eaLnBrk="1" latinLnBrk="0" hangingPunct="1">
      <a:defRPr sz="993" kern="1200">
        <a:solidFill>
          <a:schemeClr val="tx1"/>
        </a:solidFill>
        <a:latin typeface="+mn-lt"/>
        <a:ea typeface="+mn-ea"/>
        <a:cs typeface="+mn-cs"/>
      </a:defRPr>
    </a:lvl4pPr>
    <a:lvl5pPr marL="1009480" algn="l" defTabSz="504740" rtl="0" eaLnBrk="1" latinLnBrk="0" hangingPunct="1">
      <a:defRPr sz="993" kern="1200">
        <a:solidFill>
          <a:schemeClr val="tx1"/>
        </a:solidFill>
        <a:latin typeface="+mn-lt"/>
        <a:ea typeface="+mn-ea"/>
        <a:cs typeface="+mn-cs"/>
      </a:defRPr>
    </a:lvl5pPr>
    <a:lvl6pPr marL="1261850" algn="l" defTabSz="504740" rtl="0" eaLnBrk="1" latinLnBrk="0" hangingPunct="1">
      <a:defRPr sz="993" kern="1200">
        <a:solidFill>
          <a:schemeClr val="tx1"/>
        </a:solidFill>
        <a:latin typeface="+mn-lt"/>
        <a:ea typeface="+mn-ea"/>
        <a:cs typeface="+mn-cs"/>
      </a:defRPr>
    </a:lvl6pPr>
    <a:lvl7pPr marL="1514220" algn="l" defTabSz="504740" rtl="0" eaLnBrk="1" latinLnBrk="0" hangingPunct="1">
      <a:defRPr sz="993" kern="1200">
        <a:solidFill>
          <a:schemeClr val="tx1"/>
        </a:solidFill>
        <a:latin typeface="+mn-lt"/>
        <a:ea typeface="+mn-ea"/>
        <a:cs typeface="+mn-cs"/>
      </a:defRPr>
    </a:lvl7pPr>
    <a:lvl8pPr marL="1766590" algn="l" defTabSz="504740" rtl="0" eaLnBrk="1" latinLnBrk="0" hangingPunct="1">
      <a:defRPr sz="993" kern="1200">
        <a:solidFill>
          <a:schemeClr val="tx1"/>
        </a:solidFill>
        <a:latin typeface="+mn-lt"/>
        <a:ea typeface="+mn-ea"/>
        <a:cs typeface="+mn-cs"/>
      </a:defRPr>
    </a:lvl8pPr>
    <a:lvl9pPr marL="2018960" algn="l" defTabSz="504740" rtl="0" eaLnBrk="1" latinLnBrk="0" hangingPunct="1">
      <a:defRPr sz="99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74"/>
  </p:normalViewPr>
  <p:slideViewPr>
    <p:cSldViewPr snapToGrid="0" snapToObjects="1">
      <p:cViewPr varScale="1">
        <p:scale>
          <a:sx n="132" d="100"/>
          <a:sy n="132" d="100"/>
        </p:scale>
        <p:origin x="184" y="1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523770"/>
            <a:ext cx="48006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680951"/>
            <a:ext cx="48006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FE61-62E5-B24C-89A8-BFC353FD082B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9FFD-F6C0-6446-AF14-4037B485F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7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FE61-62E5-B24C-89A8-BFC353FD082B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9FFD-F6C0-6446-AF14-4037B485F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3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170392"/>
            <a:ext cx="1380173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70392"/>
            <a:ext cx="4060508" cy="27121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FE61-62E5-B24C-89A8-BFC353FD082B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9FFD-F6C0-6446-AF14-4037B485F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2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FE61-62E5-B24C-89A8-BFC353FD082B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9FFD-F6C0-6446-AF14-4037B485F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9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797878"/>
            <a:ext cx="5520690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2141750"/>
            <a:ext cx="5520690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FE61-62E5-B24C-89A8-BFC353FD082B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9FFD-F6C0-6446-AF14-4037B485F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1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851959"/>
            <a:ext cx="2720340" cy="2030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851959"/>
            <a:ext cx="2720340" cy="20306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FE61-62E5-B24C-89A8-BFC353FD082B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9FFD-F6C0-6446-AF14-4037B485F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70392"/>
            <a:ext cx="5520690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784543"/>
            <a:ext cx="2707838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169035"/>
            <a:ext cx="2707838" cy="1719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784543"/>
            <a:ext cx="2721174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169035"/>
            <a:ext cx="2721174" cy="1719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FE61-62E5-B24C-89A8-BFC353FD082B}" type="datetimeFigureOut">
              <a:rPr lang="en-US" smtClean="0"/>
              <a:t>5/19/20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9FFD-F6C0-6446-AF14-4037B485F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6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FE61-62E5-B24C-89A8-BFC353FD082B}" type="datetimeFigureOut">
              <a:rPr lang="en-US" smtClean="0"/>
              <a:t>5/19/20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9FFD-F6C0-6446-AF14-4037B485F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9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FE61-62E5-B24C-89A8-BFC353FD082B}" type="datetimeFigureOut">
              <a:rPr lang="en-US" smtClean="0"/>
              <a:t>5/19/20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9FFD-F6C0-6446-AF14-4037B485F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1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13360"/>
            <a:ext cx="2064424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460799"/>
            <a:ext cx="3240405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960120"/>
            <a:ext cx="2064424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FE61-62E5-B24C-89A8-BFC353FD082B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9FFD-F6C0-6446-AF14-4037B485F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0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13360"/>
            <a:ext cx="2064424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460799"/>
            <a:ext cx="3240405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960120"/>
            <a:ext cx="2064424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FE61-62E5-B24C-89A8-BFC353FD082B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9FFD-F6C0-6446-AF14-4037B485F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7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70392"/>
            <a:ext cx="552069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851959"/>
            <a:ext cx="552069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2966297"/>
            <a:ext cx="144018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8FE61-62E5-B24C-89A8-BFC353FD082B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2966297"/>
            <a:ext cx="216027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2966297"/>
            <a:ext cx="144018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79FFD-F6C0-6446-AF14-4037B485F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9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BC52FD-9BCB-3F40-A470-FE5F273FAB51}"/>
              </a:ext>
            </a:extLst>
          </p:cNvPr>
          <p:cNvCxnSpPr/>
          <p:nvPr/>
        </p:nvCxnSpPr>
        <p:spPr>
          <a:xfrm>
            <a:off x="494688" y="2588505"/>
            <a:ext cx="4876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D78C22-DF66-B04A-8543-BF47B419381D}"/>
              </a:ext>
            </a:extLst>
          </p:cNvPr>
          <p:cNvCxnSpPr/>
          <p:nvPr/>
        </p:nvCxnSpPr>
        <p:spPr>
          <a:xfrm flipV="1">
            <a:off x="748688" y="200905"/>
            <a:ext cx="0" cy="2768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7B38EF-C84F-5A44-855C-4691AA3CE4D1}"/>
              </a:ext>
            </a:extLst>
          </p:cNvPr>
          <p:cNvCxnSpPr>
            <a:cxnSpLocks/>
          </p:cNvCxnSpPr>
          <p:nvPr/>
        </p:nvCxnSpPr>
        <p:spPr>
          <a:xfrm>
            <a:off x="1104288" y="480305"/>
            <a:ext cx="3657600" cy="1727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A09411-9A78-7A46-8F94-E4EF37CB49D4}"/>
              </a:ext>
            </a:extLst>
          </p:cNvPr>
          <p:cNvCxnSpPr/>
          <p:nvPr/>
        </p:nvCxnSpPr>
        <p:spPr>
          <a:xfrm flipV="1">
            <a:off x="1104288" y="480305"/>
            <a:ext cx="3517900" cy="1625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7786F61-968C-854B-8655-E6B84A2A77B6}"/>
              </a:ext>
            </a:extLst>
          </p:cNvPr>
          <p:cNvSpPr txBox="1"/>
          <p:nvPr/>
        </p:nvSpPr>
        <p:spPr>
          <a:xfrm>
            <a:off x="4705909" y="208423"/>
            <a:ext cx="116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Supply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3F0FF0-2DE1-F648-9AE3-5081CA6FD5D2}"/>
              </a:ext>
            </a:extLst>
          </p:cNvPr>
          <p:cNvSpPr txBox="1"/>
          <p:nvPr/>
        </p:nvSpPr>
        <p:spPr>
          <a:xfrm>
            <a:off x="4799210" y="1975278"/>
            <a:ext cx="142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Demand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3DA9E4-35C3-5844-B603-5EA4B1F41D0C}"/>
              </a:ext>
            </a:extLst>
          </p:cNvPr>
          <p:cNvSpPr txBox="1"/>
          <p:nvPr/>
        </p:nvSpPr>
        <p:spPr>
          <a:xfrm rot="16200000">
            <a:off x="-356077" y="639069"/>
            <a:ext cx="1457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Quantity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47AA36-56B3-0746-919B-C8CF874DCFF1}"/>
              </a:ext>
            </a:extLst>
          </p:cNvPr>
          <p:cNvSpPr txBox="1"/>
          <p:nvPr/>
        </p:nvSpPr>
        <p:spPr>
          <a:xfrm>
            <a:off x="4361279" y="2588505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2680908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cp:lastPrinted>2020-05-19T18:45:19Z</cp:lastPrinted>
  <dcterms:created xsi:type="dcterms:W3CDTF">2020-05-19T18:39:27Z</dcterms:created>
  <dcterms:modified xsi:type="dcterms:W3CDTF">2020-05-19T18:45:29Z</dcterms:modified>
</cp:coreProperties>
</file>