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3932238" cy="3200400"/>
  <p:notesSz cx="6858000" cy="9144000"/>
  <p:defaultTextStyle>
    <a:defPPr>
      <a:defRPr lang="en-US"/>
    </a:defPPr>
    <a:lvl1pPr marL="0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216" d="100"/>
          <a:sy n="216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918" y="523771"/>
            <a:ext cx="3342402" cy="1114213"/>
          </a:xfrm>
        </p:spPr>
        <p:txBody>
          <a:bodyPr anchor="b"/>
          <a:lstStyle>
            <a:lvl1pPr algn="ctr">
              <a:defRPr sz="2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531" y="1680951"/>
            <a:ext cx="2949179" cy="772689"/>
          </a:xfrm>
        </p:spPr>
        <p:txBody>
          <a:bodyPr/>
          <a:lstStyle>
            <a:lvl1pPr marL="0" indent="0" algn="ctr">
              <a:buNone/>
              <a:defRPr sz="1032"/>
            </a:lvl1pPr>
            <a:lvl2pPr marL="196596" indent="0" algn="ctr">
              <a:buNone/>
              <a:defRPr sz="860"/>
            </a:lvl2pPr>
            <a:lvl3pPr marL="393192" indent="0" algn="ctr">
              <a:buNone/>
              <a:defRPr sz="774"/>
            </a:lvl3pPr>
            <a:lvl4pPr marL="589788" indent="0" algn="ctr">
              <a:buNone/>
              <a:defRPr sz="688"/>
            </a:lvl4pPr>
            <a:lvl5pPr marL="786384" indent="0" algn="ctr">
              <a:buNone/>
              <a:defRPr sz="688"/>
            </a:lvl5pPr>
            <a:lvl6pPr marL="982980" indent="0" algn="ctr">
              <a:buNone/>
              <a:defRPr sz="688"/>
            </a:lvl6pPr>
            <a:lvl7pPr marL="1179576" indent="0" algn="ctr">
              <a:buNone/>
              <a:defRPr sz="688"/>
            </a:lvl7pPr>
            <a:lvl8pPr marL="1376172" indent="0" algn="ctr">
              <a:buNone/>
              <a:defRPr sz="688"/>
            </a:lvl8pPr>
            <a:lvl9pPr marL="1572768" indent="0" algn="ctr">
              <a:buNone/>
              <a:defRPr sz="6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4010" y="170393"/>
            <a:ext cx="847889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344" y="170393"/>
            <a:ext cx="2494513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96" y="797880"/>
            <a:ext cx="3391555" cy="1331277"/>
          </a:xfrm>
        </p:spPr>
        <p:txBody>
          <a:bodyPr anchor="b"/>
          <a:lstStyle>
            <a:lvl1pPr>
              <a:defRPr sz="2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96" y="2141751"/>
            <a:ext cx="3391555" cy="700087"/>
          </a:xfrm>
        </p:spPr>
        <p:txBody>
          <a:bodyPr/>
          <a:lstStyle>
            <a:lvl1pPr marL="0" indent="0">
              <a:buNone/>
              <a:defRPr sz="1032">
                <a:solidFill>
                  <a:schemeClr val="tx1"/>
                </a:solidFill>
              </a:defRPr>
            </a:lvl1pPr>
            <a:lvl2pPr marL="196596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2pPr>
            <a:lvl3pPr marL="393192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3pPr>
            <a:lvl4pPr marL="589788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4pPr>
            <a:lvl5pPr marL="786384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5pPr>
            <a:lvl6pPr marL="982980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6pPr>
            <a:lvl7pPr marL="1179576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7pPr>
            <a:lvl8pPr marL="1376172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8pPr>
            <a:lvl9pPr marL="1572768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343" y="851959"/>
            <a:ext cx="1671201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698" y="851959"/>
            <a:ext cx="1671201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170392"/>
            <a:ext cx="339155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56" y="784543"/>
            <a:ext cx="1663521" cy="384492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96" indent="0">
              <a:buNone/>
              <a:defRPr sz="860" b="1"/>
            </a:lvl2pPr>
            <a:lvl3pPr marL="393192" indent="0">
              <a:buNone/>
              <a:defRPr sz="774" b="1"/>
            </a:lvl3pPr>
            <a:lvl4pPr marL="589788" indent="0">
              <a:buNone/>
              <a:defRPr sz="688" b="1"/>
            </a:lvl4pPr>
            <a:lvl5pPr marL="786384" indent="0">
              <a:buNone/>
              <a:defRPr sz="688" b="1"/>
            </a:lvl5pPr>
            <a:lvl6pPr marL="982980" indent="0">
              <a:buNone/>
              <a:defRPr sz="688" b="1"/>
            </a:lvl6pPr>
            <a:lvl7pPr marL="1179576" indent="0">
              <a:buNone/>
              <a:defRPr sz="688" b="1"/>
            </a:lvl7pPr>
            <a:lvl8pPr marL="1376172" indent="0">
              <a:buNone/>
              <a:defRPr sz="688" b="1"/>
            </a:lvl8pPr>
            <a:lvl9pPr marL="1572768" indent="0">
              <a:buNone/>
              <a:defRPr sz="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56" y="1169035"/>
            <a:ext cx="1663521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0698" y="784543"/>
            <a:ext cx="1671713" cy="384492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96" indent="0">
              <a:buNone/>
              <a:defRPr sz="860" b="1"/>
            </a:lvl2pPr>
            <a:lvl3pPr marL="393192" indent="0">
              <a:buNone/>
              <a:defRPr sz="774" b="1"/>
            </a:lvl3pPr>
            <a:lvl4pPr marL="589788" indent="0">
              <a:buNone/>
              <a:defRPr sz="688" b="1"/>
            </a:lvl4pPr>
            <a:lvl5pPr marL="786384" indent="0">
              <a:buNone/>
              <a:defRPr sz="688" b="1"/>
            </a:lvl5pPr>
            <a:lvl6pPr marL="982980" indent="0">
              <a:buNone/>
              <a:defRPr sz="688" b="1"/>
            </a:lvl6pPr>
            <a:lvl7pPr marL="1179576" indent="0">
              <a:buNone/>
              <a:defRPr sz="688" b="1"/>
            </a:lvl7pPr>
            <a:lvl8pPr marL="1376172" indent="0">
              <a:buNone/>
              <a:defRPr sz="688" b="1"/>
            </a:lvl8pPr>
            <a:lvl9pPr marL="1572768" indent="0">
              <a:buNone/>
              <a:defRPr sz="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0698" y="1169035"/>
            <a:ext cx="1671713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8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1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6" y="213360"/>
            <a:ext cx="1268249" cy="746760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16" y="460799"/>
            <a:ext cx="1990695" cy="2274358"/>
          </a:xfrm>
        </p:spPr>
        <p:txBody>
          <a:bodyPr/>
          <a:lstStyle>
            <a:lvl1pPr>
              <a:defRPr sz="1376"/>
            </a:lvl1pPr>
            <a:lvl2pPr>
              <a:defRPr sz="1204"/>
            </a:lvl2pPr>
            <a:lvl3pPr>
              <a:defRPr sz="1032"/>
            </a:lvl3pPr>
            <a:lvl4pPr>
              <a:defRPr sz="860"/>
            </a:lvl4pPr>
            <a:lvl5pPr>
              <a:defRPr sz="860"/>
            </a:lvl5pPr>
            <a:lvl6pPr>
              <a:defRPr sz="860"/>
            </a:lvl6pPr>
            <a:lvl7pPr>
              <a:defRPr sz="860"/>
            </a:lvl7pPr>
            <a:lvl8pPr>
              <a:defRPr sz="860"/>
            </a:lvl8pPr>
            <a:lvl9pPr>
              <a:defRPr sz="8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6" y="960121"/>
            <a:ext cx="1268249" cy="1778741"/>
          </a:xfrm>
        </p:spPr>
        <p:txBody>
          <a:bodyPr/>
          <a:lstStyle>
            <a:lvl1pPr marL="0" indent="0">
              <a:buNone/>
              <a:defRPr sz="688"/>
            </a:lvl1pPr>
            <a:lvl2pPr marL="196596" indent="0">
              <a:buNone/>
              <a:defRPr sz="602"/>
            </a:lvl2pPr>
            <a:lvl3pPr marL="393192" indent="0">
              <a:buNone/>
              <a:defRPr sz="516"/>
            </a:lvl3pPr>
            <a:lvl4pPr marL="589788" indent="0">
              <a:buNone/>
              <a:defRPr sz="430"/>
            </a:lvl4pPr>
            <a:lvl5pPr marL="786384" indent="0">
              <a:buNone/>
              <a:defRPr sz="430"/>
            </a:lvl5pPr>
            <a:lvl6pPr marL="982980" indent="0">
              <a:buNone/>
              <a:defRPr sz="430"/>
            </a:lvl6pPr>
            <a:lvl7pPr marL="1179576" indent="0">
              <a:buNone/>
              <a:defRPr sz="430"/>
            </a:lvl7pPr>
            <a:lvl8pPr marL="1376172" indent="0">
              <a:buNone/>
              <a:defRPr sz="430"/>
            </a:lvl8pPr>
            <a:lvl9pPr marL="1572768" indent="0">
              <a:buNone/>
              <a:defRPr sz="4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3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6" y="213360"/>
            <a:ext cx="1268249" cy="746760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1716" y="460799"/>
            <a:ext cx="1990695" cy="2274358"/>
          </a:xfrm>
        </p:spPr>
        <p:txBody>
          <a:bodyPr anchor="t"/>
          <a:lstStyle>
            <a:lvl1pPr marL="0" indent="0">
              <a:buNone/>
              <a:defRPr sz="1376"/>
            </a:lvl1pPr>
            <a:lvl2pPr marL="196596" indent="0">
              <a:buNone/>
              <a:defRPr sz="1204"/>
            </a:lvl2pPr>
            <a:lvl3pPr marL="393192" indent="0">
              <a:buNone/>
              <a:defRPr sz="1032"/>
            </a:lvl3pPr>
            <a:lvl4pPr marL="589788" indent="0">
              <a:buNone/>
              <a:defRPr sz="860"/>
            </a:lvl4pPr>
            <a:lvl5pPr marL="786384" indent="0">
              <a:buNone/>
              <a:defRPr sz="860"/>
            </a:lvl5pPr>
            <a:lvl6pPr marL="982980" indent="0">
              <a:buNone/>
              <a:defRPr sz="860"/>
            </a:lvl6pPr>
            <a:lvl7pPr marL="1179576" indent="0">
              <a:buNone/>
              <a:defRPr sz="860"/>
            </a:lvl7pPr>
            <a:lvl8pPr marL="1376172" indent="0">
              <a:buNone/>
              <a:defRPr sz="860"/>
            </a:lvl8pPr>
            <a:lvl9pPr marL="1572768" indent="0">
              <a:buNone/>
              <a:defRPr sz="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6" y="960121"/>
            <a:ext cx="1268249" cy="1778741"/>
          </a:xfrm>
        </p:spPr>
        <p:txBody>
          <a:bodyPr/>
          <a:lstStyle>
            <a:lvl1pPr marL="0" indent="0">
              <a:buNone/>
              <a:defRPr sz="688"/>
            </a:lvl1pPr>
            <a:lvl2pPr marL="196596" indent="0">
              <a:buNone/>
              <a:defRPr sz="602"/>
            </a:lvl2pPr>
            <a:lvl3pPr marL="393192" indent="0">
              <a:buNone/>
              <a:defRPr sz="516"/>
            </a:lvl3pPr>
            <a:lvl4pPr marL="589788" indent="0">
              <a:buNone/>
              <a:defRPr sz="430"/>
            </a:lvl4pPr>
            <a:lvl5pPr marL="786384" indent="0">
              <a:buNone/>
              <a:defRPr sz="430"/>
            </a:lvl5pPr>
            <a:lvl6pPr marL="982980" indent="0">
              <a:buNone/>
              <a:defRPr sz="430"/>
            </a:lvl6pPr>
            <a:lvl7pPr marL="1179576" indent="0">
              <a:buNone/>
              <a:defRPr sz="430"/>
            </a:lvl7pPr>
            <a:lvl8pPr marL="1376172" indent="0">
              <a:buNone/>
              <a:defRPr sz="430"/>
            </a:lvl8pPr>
            <a:lvl9pPr marL="1572768" indent="0">
              <a:buNone/>
              <a:defRPr sz="4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43" y="170392"/>
            <a:ext cx="339155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343" y="851959"/>
            <a:ext cx="339155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341" y="2966297"/>
            <a:ext cx="884754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2554" y="2966297"/>
            <a:ext cx="13271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7143" y="2966297"/>
            <a:ext cx="884754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93192" rtl="0" eaLnBrk="1" latinLnBrk="0" hangingPunct="1">
        <a:lnSpc>
          <a:spcPct val="90000"/>
        </a:lnSpc>
        <a:spcBef>
          <a:spcPct val="0"/>
        </a:spcBef>
        <a:buNone/>
        <a:defRPr sz="1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298" indent="-98298" algn="l" defTabSz="393192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204" kern="1200">
          <a:solidFill>
            <a:schemeClr val="tx1"/>
          </a:solidFill>
          <a:latin typeface="+mn-lt"/>
          <a:ea typeface="+mn-ea"/>
          <a:cs typeface="+mn-cs"/>
        </a:defRPr>
      </a:lvl1pPr>
      <a:lvl2pPr marL="294894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2pPr>
      <a:lvl3pPr marL="491490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860" kern="1200">
          <a:solidFill>
            <a:schemeClr val="tx1"/>
          </a:solidFill>
          <a:latin typeface="+mn-lt"/>
          <a:ea typeface="+mn-ea"/>
          <a:cs typeface="+mn-cs"/>
        </a:defRPr>
      </a:lvl3pPr>
      <a:lvl4pPr marL="688086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884682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1081278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277874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474470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671066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1pPr>
      <a:lvl2pPr marL="196596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2pPr>
      <a:lvl3pPr marL="393192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3pPr>
      <a:lvl4pPr marL="589788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786384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982980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179576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376172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572768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EBDEC0-842B-D948-B66F-460DE75B32C4}"/>
              </a:ext>
            </a:extLst>
          </p:cNvPr>
          <p:cNvSpPr/>
          <p:nvPr/>
        </p:nvSpPr>
        <p:spPr>
          <a:xfrm>
            <a:off x="881156" y="514044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6AC46-3DAE-6146-8087-6059642C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56" y="2236656"/>
            <a:ext cx="330200" cy="342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412346-7DE3-CF4E-9F6E-CF87E34C85F6}"/>
              </a:ext>
            </a:extLst>
          </p:cNvPr>
          <p:cNvSpPr/>
          <p:nvPr/>
        </p:nvSpPr>
        <p:spPr>
          <a:xfrm>
            <a:off x="88493" y="219751"/>
            <a:ext cx="3740191" cy="27255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6F5D21-65C4-744C-A12F-F659B324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1" y="342594"/>
            <a:ext cx="304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2020-06-20T00:02:58Z</cp:lastPrinted>
  <dcterms:created xsi:type="dcterms:W3CDTF">2020-06-18T23:44:09Z</dcterms:created>
  <dcterms:modified xsi:type="dcterms:W3CDTF">2020-06-20T00:07:17Z</dcterms:modified>
</cp:coreProperties>
</file>