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022725" cy="2651125"/>
  <p:notesSz cx="6858000" cy="9144000"/>
  <p:defaultTextStyle>
    <a:defPPr>
      <a:defRPr lang="en-US"/>
    </a:defPPr>
    <a:lvl1pPr marL="0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1pPr>
    <a:lvl2pPr marL="157890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2pPr>
    <a:lvl3pPr marL="315779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3pPr>
    <a:lvl4pPr marL="473670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4pPr>
    <a:lvl5pPr marL="631559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5pPr>
    <a:lvl6pPr marL="789449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6pPr>
    <a:lvl7pPr marL="947339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7pPr>
    <a:lvl8pPr marL="1105228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8pPr>
    <a:lvl9pPr marL="1263119" algn="l" defTabSz="31577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11" d="100"/>
          <a:sy n="211" d="100"/>
        </p:scale>
        <p:origin x="1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433877"/>
            <a:ext cx="3419316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41" y="1392454"/>
            <a:ext cx="3017044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763" y="141148"/>
            <a:ext cx="867400" cy="2246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563" y="141148"/>
            <a:ext cx="2551916" cy="22467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68" y="660941"/>
            <a:ext cx="3469600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68" y="1774168"/>
            <a:ext cx="3469600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/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75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75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562" y="705740"/>
            <a:ext cx="1709658" cy="1682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505" y="705740"/>
            <a:ext cx="1709658" cy="1682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141149"/>
            <a:ext cx="3469600" cy="512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87" y="649894"/>
            <a:ext cx="1701801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087" y="968397"/>
            <a:ext cx="1701801" cy="14243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505" y="649894"/>
            <a:ext cx="1710182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505" y="968397"/>
            <a:ext cx="1710182" cy="14243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176742"/>
            <a:ext cx="1297434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182" y="381714"/>
            <a:ext cx="2036505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795338"/>
            <a:ext cx="1297434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176742"/>
            <a:ext cx="1297434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182" y="381714"/>
            <a:ext cx="2036505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795338"/>
            <a:ext cx="1297434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563" y="141149"/>
            <a:ext cx="3469600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63" y="705740"/>
            <a:ext cx="3469600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62" y="2457201"/>
            <a:ext cx="90511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528" y="2457201"/>
            <a:ext cx="1357670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050" y="2457201"/>
            <a:ext cx="90511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257773" y="202943"/>
            <a:ext cx="2286000" cy="228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892217-260E-954A-9ED1-844B7AF13B88}"/>
              </a:ext>
            </a:extLst>
          </p:cNvPr>
          <p:cNvSpPr/>
          <p:nvPr/>
        </p:nvSpPr>
        <p:spPr>
          <a:xfrm>
            <a:off x="1464791" y="202943"/>
            <a:ext cx="2286000" cy="228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55724A-750B-C541-9E42-CB9E7302C796}"/>
              </a:ext>
            </a:extLst>
          </p:cNvPr>
          <p:cNvSpPr/>
          <p:nvPr/>
        </p:nvSpPr>
        <p:spPr>
          <a:xfrm>
            <a:off x="29095" y="37407"/>
            <a:ext cx="3940232" cy="2576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F80E8-B142-E541-B97D-127DBF72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5" y="77534"/>
            <a:ext cx="228600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377B5-2473-3A42-BCAB-61C4CBCE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68" y="420434"/>
            <a:ext cx="257175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C289A-1C58-7541-A131-63E733C9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066" y="420434"/>
            <a:ext cx="247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2020-06-19T03:02:51Z</cp:lastPrinted>
  <dcterms:created xsi:type="dcterms:W3CDTF">2020-06-18T23:44:09Z</dcterms:created>
  <dcterms:modified xsi:type="dcterms:W3CDTF">2020-06-19T03:41:31Z</dcterms:modified>
</cp:coreProperties>
</file>