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2AA3-4CE9-BA4B-961E-EB98F8ED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2D83-8F0C-4A45-8E90-E05395ADD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AE2-5D67-2E42-BB3D-F1C8547A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A77E-4D61-2C40-80DE-5EDE796C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BC4A-7C90-0D44-AEEA-ADBF3B09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B8DC-3D61-1046-9A26-CDEEC75A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5CACA-79E8-104F-BB59-74FF6AE4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62DD-0BF3-0842-AEFE-BBA314D0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B3D9-4172-3248-83C6-5A2149FF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7342-0ADA-8C49-B492-333A2D3A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420B9-B33E-354C-A886-B5CBEB9AB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6745C-060C-7443-A76A-05737594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4273-AFE6-774B-BAEE-F488BEE6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305C-A13E-DC49-A81E-E92AF498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E24A-9454-8041-A3F3-352A5AB5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5198-2D13-0A40-8527-6F7B432C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8699-C6B1-BD48-8C44-6728868F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82A6-F55B-5147-AC71-95A16073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C8E46-2773-D040-AB62-B74A5BA0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1234-1173-A24E-9DF3-7974B19A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592C-0E32-ED41-9BA2-F12C4CF9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3C6EC-8EE3-0241-88ED-3B167706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F89C-0CF7-634E-AB4D-7410A7B2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B03C-6A30-404E-8DF0-7750577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5533-0995-BD4C-81FB-603F6A90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67C2-99A5-364D-BBB9-EC000CFC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156E-5086-2949-AB09-BB2B86386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4CF65-3E0A-B647-A648-9AA066FD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0EBAE-AC84-9147-96CD-449F9BB5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A7113-571A-4740-B571-144460F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3141-0EAA-FA48-89A2-3592A186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1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0E43-82C6-724C-8075-C77FD769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2B01B-CE3F-A645-912E-373DF498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3C5A-F815-214B-98A8-40AB96B48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5FC5-B3E3-8545-836F-8D9BFE2A4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C07B7-4EC6-BD4D-B926-18AD813C6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72B0E-FD87-934B-ADD4-72D2A24F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AB84F-E895-0246-90F4-C58AF51C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06B28-6192-C442-940E-0F6DD91D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6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8AB1-89C3-6D44-B81E-BBC179DE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1BDD0-CAB9-CE4D-A57E-294BC3CB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79EDD-7189-3B46-BFB2-3541E8F8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4F049-A2B2-0C45-86D8-B5D29CD4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9D6A2-2FD8-B145-917C-8F93612B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DB30F-9457-1240-ABF3-17E727EC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6CD48-23A8-B64E-9731-82EB971E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81A9-FD3B-334D-9DE7-A92E1F03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058E-9FFF-EE43-BB49-E38996F88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FD302-DE8E-1B4A-B087-320D577A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CC8AB-920F-7941-A27B-40B3AC58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1664-A517-B14E-AEA3-1D9B00CC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4AE9-FCF4-284D-8264-10CC9526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BAAF-CF6A-E344-BC28-65F63B8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898BF-6E14-0545-870D-15B9F85CD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919E-9F3D-E547-AFC6-6700D1F50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DCA4E-E77E-E444-914F-788AD2D1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0F2F-9F09-F94F-A0F6-D8332E25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E9B96-45E1-DC41-A8CB-3C2AD133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4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9BCDD-21C8-374B-B97E-0CF6221D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A5A51-4EEA-C145-A39C-7FBF1111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5DEC-6147-B343-A50E-31637C5B4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AA39-B935-4B45-9D31-D34B93C4042A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454F-7DA2-1249-A56D-E46EB0A7F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2007-7875-7145-BB9E-27703A8CD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8710-4718-3F47-A654-0B603910E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00BE68-6142-1F48-A704-C6B4767BF5DE}"/>
              </a:ext>
            </a:extLst>
          </p:cNvPr>
          <p:cNvCxnSpPr>
            <a:cxnSpLocks/>
          </p:cNvCxnSpPr>
          <p:nvPr/>
        </p:nvCxnSpPr>
        <p:spPr>
          <a:xfrm>
            <a:off x="774669" y="5388166"/>
            <a:ext cx="10363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051D1A-CA3F-2A4D-9668-2DDB673AD73E}"/>
              </a:ext>
            </a:extLst>
          </p:cNvPr>
          <p:cNvCxnSpPr>
            <a:cxnSpLocks/>
          </p:cNvCxnSpPr>
          <p:nvPr/>
        </p:nvCxnSpPr>
        <p:spPr>
          <a:xfrm flipV="1">
            <a:off x="3179475" y="2441522"/>
            <a:ext cx="1" cy="34531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DA63989A-ACCD-7645-887F-4309D5E2BEE0}"/>
              </a:ext>
            </a:extLst>
          </p:cNvPr>
          <p:cNvSpPr/>
          <p:nvPr/>
        </p:nvSpPr>
        <p:spPr>
          <a:xfrm>
            <a:off x="638978" y="3274838"/>
            <a:ext cx="10267720" cy="2125078"/>
          </a:xfrm>
          <a:custGeom>
            <a:avLst/>
            <a:gdLst>
              <a:gd name="connsiteX0" fmla="*/ 0 w 10267720"/>
              <a:gd name="connsiteY0" fmla="*/ 1738520 h 2163971"/>
              <a:gd name="connsiteX1" fmla="*/ 2787267 w 10267720"/>
              <a:gd name="connsiteY1" fmla="*/ 1044458 h 2163971"/>
              <a:gd name="connsiteX2" fmla="*/ 3822853 w 10267720"/>
              <a:gd name="connsiteY2" fmla="*/ 174125 h 2163971"/>
              <a:gd name="connsiteX3" fmla="*/ 5574535 w 10267720"/>
              <a:gd name="connsiteY3" fmla="*/ 163108 h 2163971"/>
              <a:gd name="connsiteX4" fmla="*/ 6566053 w 10267720"/>
              <a:gd name="connsiteY4" fmla="*/ 1903773 h 2163971"/>
              <a:gd name="connsiteX5" fmla="*/ 10267720 w 10267720"/>
              <a:gd name="connsiteY5" fmla="*/ 2124111 h 2163971"/>
              <a:gd name="connsiteX0" fmla="*/ 0 w 10267720"/>
              <a:gd name="connsiteY0" fmla="*/ 1729151 h 2129989"/>
              <a:gd name="connsiteX1" fmla="*/ 2787267 w 10267720"/>
              <a:gd name="connsiteY1" fmla="*/ 1035089 h 2129989"/>
              <a:gd name="connsiteX2" fmla="*/ 3822853 w 10267720"/>
              <a:gd name="connsiteY2" fmla="*/ 164756 h 2129989"/>
              <a:gd name="connsiteX3" fmla="*/ 5574535 w 10267720"/>
              <a:gd name="connsiteY3" fmla="*/ 153739 h 2129989"/>
              <a:gd name="connsiteX4" fmla="*/ 6621137 w 10267720"/>
              <a:gd name="connsiteY4" fmla="*/ 1762202 h 2129989"/>
              <a:gd name="connsiteX5" fmla="*/ 10267720 w 10267720"/>
              <a:gd name="connsiteY5" fmla="*/ 2114742 h 2129989"/>
              <a:gd name="connsiteX0" fmla="*/ 0 w 10267720"/>
              <a:gd name="connsiteY0" fmla="*/ 1726819 h 2125078"/>
              <a:gd name="connsiteX1" fmla="*/ 2787267 w 10267720"/>
              <a:gd name="connsiteY1" fmla="*/ 1032757 h 2125078"/>
              <a:gd name="connsiteX2" fmla="*/ 3822853 w 10267720"/>
              <a:gd name="connsiteY2" fmla="*/ 162424 h 2125078"/>
              <a:gd name="connsiteX3" fmla="*/ 5574535 w 10267720"/>
              <a:gd name="connsiteY3" fmla="*/ 151407 h 2125078"/>
              <a:gd name="connsiteX4" fmla="*/ 6764356 w 10267720"/>
              <a:gd name="connsiteY4" fmla="*/ 1726819 h 2125078"/>
              <a:gd name="connsiteX5" fmla="*/ 10267720 w 10267720"/>
              <a:gd name="connsiteY5" fmla="*/ 2112410 h 212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7720" h="2125078">
                <a:moveTo>
                  <a:pt x="0" y="1726819"/>
                </a:moveTo>
                <a:cubicBezTo>
                  <a:pt x="1075062" y="1510154"/>
                  <a:pt x="2150125" y="1293489"/>
                  <a:pt x="2787267" y="1032757"/>
                </a:cubicBezTo>
                <a:cubicBezTo>
                  <a:pt x="3424409" y="772025"/>
                  <a:pt x="3358308" y="309316"/>
                  <a:pt x="3822853" y="162424"/>
                </a:cubicBezTo>
                <a:cubicBezTo>
                  <a:pt x="4287398" y="15532"/>
                  <a:pt x="5084285" y="-109325"/>
                  <a:pt x="5574535" y="151407"/>
                </a:cubicBezTo>
                <a:cubicBezTo>
                  <a:pt x="6064785" y="412139"/>
                  <a:pt x="5982159" y="1399985"/>
                  <a:pt x="6764356" y="1726819"/>
                </a:cubicBezTo>
                <a:cubicBezTo>
                  <a:pt x="7546553" y="2053653"/>
                  <a:pt x="8807985" y="2165658"/>
                  <a:pt x="10267720" y="2112410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2020-05-06T23:28:48Z</cp:lastPrinted>
  <dcterms:created xsi:type="dcterms:W3CDTF">2020-05-06T01:51:15Z</dcterms:created>
  <dcterms:modified xsi:type="dcterms:W3CDTF">2020-05-06T23:31:47Z</dcterms:modified>
</cp:coreProperties>
</file>