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8" r:id="rId4"/>
  </p:sldIdLst>
  <p:sldSz cx="5943600" cy="4572000"/>
  <p:notesSz cx="6858000" cy="9144000"/>
  <p:defaultTextStyle>
    <a:defPPr>
      <a:defRPr lang="en-US"/>
    </a:defPPr>
    <a:lvl1pPr marL="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1pPr>
    <a:lvl2pPr marL="272533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2pPr>
    <a:lvl3pPr marL="54506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3pPr>
    <a:lvl4pPr marL="817602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4pPr>
    <a:lvl5pPr marL="1090137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5pPr>
    <a:lvl6pPr marL="1362670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6pPr>
    <a:lvl7pPr marL="1635204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7pPr>
    <a:lvl8pPr marL="1907739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8pPr>
    <a:lvl9pPr marL="2180271" algn="l" defTabSz="545069" rtl="0" eaLnBrk="1" latinLnBrk="0" hangingPunct="1">
      <a:defRPr sz="1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1"/>
    <p:restoredTop sz="94674"/>
  </p:normalViewPr>
  <p:slideViewPr>
    <p:cSldViewPr snapToGrid="0" snapToObjects="1">
      <p:cViewPr varScale="1">
        <p:scale>
          <a:sx n="168" d="100"/>
          <a:sy n="168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AEAB5A-CAF5-D948-9061-8E071EA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66356" y="552289"/>
            <a:ext cx="1141013" cy="1141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B267E-1742-F643-A5A7-7E92B74CC1B4}"/>
              </a:ext>
            </a:extLst>
          </p:cNvPr>
          <p:cNvSpPr txBox="1"/>
          <p:nvPr/>
        </p:nvSpPr>
        <p:spPr>
          <a:xfrm>
            <a:off x="4388527" y="819802"/>
            <a:ext cx="79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D74B83B-B7A8-8C47-A1AE-BB6CA5625ACB}"/>
              </a:ext>
            </a:extLst>
          </p:cNvPr>
          <p:cNvSpPr/>
          <p:nvPr/>
        </p:nvSpPr>
        <p:spPr>
          <a:xfrm>
            <a:off x="2311341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9D7F55-5C42-9E49-8D07-3B71BCB42688}"/>
              </a:ext>
            </a:extLst>
          </p:cNvPr>
          <p:cNvSpPr/>
          <p:nvPr/>
        </p:nvSpPr>
        <p:spPr>
          <a:xfrm>
            <a:off x="3958248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E48AD9-4DBE-244F-B1D4-085928E8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5" y="510540"/>
            <a:ext cx="1544446" cy="1348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81386-5722-9D4B-915C-1E3B0F850111}"/>
              </a:ext>
            </a:extLst>
          </p:cNvPr>
          <p:cNvSpPr txBox="1"/>
          <p:nvPr/>
        </p:nvSpPr>
        <p:spPr>
          <a:xfrm>
            <a:off x="249049" y="1858950"/>
            <a:ext cx="32234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RV T is temperature in Fahrenheit.  Need Celsius.</a:t>
            </a:r>
          </a:p>
          <a:p>
            <a:r>
              <a:rPr lang="en-US" sz="1400" dirty="0"/>
              <a:t>T: </a:t>
            </a:r>
            <a:r>
              <a:rPr lang="el-GR" sz="1200" dirty="0"/>
              <a:t>Ω</a:t>
            </a:r>
            <a:r>
              <a:rPr lang="en-US" sz="1200" dirty="0"/>
              <a:t>-&gt;R.   f: R -&gt; R.  f(t) = 5/9 (f-32)</a:t>
            </a:r>
          </a:p>
          <a:p>
            <a:r>
              <a:rPr lang="en-US" sz="1200" dirty="0"/>
              <a:t>f(T) is a RV.  </a:t>
            </a:r>
            <a:r>
              <a:rPr lang="en-US" sz="1200" dirty="0" err="1"/>
              <a:t>f◦T</a:t>
            </a:r>
            <a:r>
              <a:rPr lang="en-US" sz="1200" dirty="0"/>
              <a:t>(w)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EF2E8-1411-894F-AC0D-DCE98798FBD9}"/>
              </a:ext>
            </a:extLst>
          </p:cNvPr>
          <p:cNvSpPr/>
          <p:nvPr/>
        </p:nvSpPr>
        <p:spPr>
          <a:xfrm>
            <a:off x="405636" y="3114460"/>
            <a:ext cx="1271910" cy="125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1200" dirty="0">
                <a:solidFill>
                  <a:schemeClr val="tx1"/>
                </a:solidFill>
              </a:rPr>
              <a:t>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D38D7-2F46-3247-9BB3-E0984FCEE626}"/>
              </a:ext>
            </a:extLst>
          </p:cNvPr>
          <p:cNvSpPr txBox="1"/>
          <p:nvPr/>
        </p:nvSpPr>
        <p:spPr>
          <a:xfrm>
            <a:off x="2059349" y="3114460"/>
            <a:ext cx="25199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0A76A-017D-2E4F-B428-D6A760B0226D}"/>
              </a:ext>
            </a:extLst>
          </p:cNvPr>
          <p:cNvSpPr txBox="1"/>
          <p:nvPr/>
        </p:nvSpPr>
        <p:spPr>
          <a:xfrm>
            <a:off x="2715699" y="3372095"/>
            <a:ext cx="260008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49F01-2578-DF4D-90EF-CCD92F1F70AE}"/>
              </a:ext>
            </a:extLst>
          </p:cNvPr>
          <p:cNvSpPr txBox="1"/>
          <p:nvPr/>
        </p:nvSpPr>
        <p:spPr>
          <a:xfrm>
            <a:off x="3458277" y="3114460"/>
            <a:ext cx="226344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BDAC9-F8B6-3541-8002-DFD96FF8CE47}"/>
              </a:ext>
            </a:extLst>
          </p:cNvPr>
          <p:cNvSpPr txBox="1"/>
          <p:nvPr/>
        </p:nvSpPr>
        <p:spPr>
          <a:xfrm>
            <a:off x="4266142" y="3427905"/>
            <a:ext cx="260008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58118EB-68DE-1647-88C7-BF9FAEBA2521}"/>
              </a:ext>
            </a:extLst>
          </p:cNvPr>
          <p:cNvSpPr/>
          <p:nvPr/>
        </p:nvSpPr>
        <p:spPr>
          <a:xfrm>
            <a:off x="1113780" y="3348217"/>
            <a:ext cx="1471309" cy="508763"/>
          </a:xfrm>
          <a:custGeom>
            <a:avLst/>
            <a:gdLst>
              <a:gd name="connsiteX0" fmla="*/ 0 w 1471309"/>
              <a:gd name="connsiteY0" fmla="*/ 508763 h 508763"/>
              <a:gd name="connsiteX1" fmla="*/ 41252 w 1471309"/>
              <a:gd name="connsiteY1" fmla="*/ 453762 h 508763"/>
              <a:gd name="connsiteX2" fmla="*/ 61877 w 1471309"/>
              <a:gd name="connsiteY2" fmla="*/ 433136 h 508763"/>
              <a:gd name="connsiteX3" fmla="*/ 75628 w 1471309"/>
              <a:gd name="connsiteY3" fmla="*/ 412511 h 508763"/>
              <a:gd name="connsiteX4" fmla="*/ 96253 w 1471309"/>
              <a:gd name="connsiteY4" fmla="*/ 398760 h 508763"/>
              <a:gd name="connsiteX5" fmla="*/ 137504 w 1471309"/>
              <a:gd name="connsiteY5" fmla="*/ 357509 h 508763"/>
              <a:gd name="connsiteX6" fmla="*/ 158130 w 1471309"/>
              <a:gd name="connsiteY6" fmla="*/ 336884 h 508763"/>
              <a:gd name="connsiteX7" fmla="*/ 206256 w 1471309"/>
              <a:gd name="connsiteY7" fmla="*/ 281882 h 508763"/>
              <a:gd name="connsiteX8" fmla="*/ 226882 w 1471309"/>
              <a:gd name="connsiteY8" fmla="*/ 275007 h 508763"/>
              <a:gd name="connsiteX9" fmla="*/ 302509 w 1471309"/>
              <a:gd name="connsiteY9" fmla="*/ 206255 h 508763"/>
              <a:gd name="connsiteX10" fmla="*/ 323134 w 1471309"/>
              <a:gd name="connsiteY10" fmla="*/ 185630 h 508763"/>
              <a:gd name="connsiteX11" fmla="*/ 378136 w 1471309"/>
              <a:gd name="connsiteY11" fmla="*/ 144378 h 508763"/>
              <a:gd name="connsiteX12" fmla="*/ 426262 w 1471309"/>
              <a:gd name="connsiteY12" fmla="*/ 110003 h 508763"/>
              <a:gd name="connsiteX13" fmla="*/ 481264 w 1471309"/>
              <a:gd name="connsiteY13" fmla="*/ 82502 h 508763"/>
              <a:gd name="connsiteX14" fmla="*/ 508764 w 1471309"/>
              <a:gd name="connsiteY14" fmla="*/ 68751 h 508763"/>
              <a:gd name="connsiteX15" fmla="*/ 536265 w 1471309"/>
              <a:gd name="connsiteY15" fmla="*/ 61876 h 508763"/>
              <a:gd name="connsiteX16" fmla="*/ 598142 w 1471309"/>
              <a:gd name="connsiteY16" fmla="*/ 34375 h 508763"/>
              <a:gd name="connsiteX17" fmla="*/ 625643 w 1471309"/>
              <a:gd name="connsiteY17" fmla="*/ 20625 h 508763"/>
              <a:gd name="connsiteX18" fmla="*/ 660018 w 1471309"/>
              <a:gd name="connsiteY18" fmla="*/ 13750 h 508763"/>
              <a:gd name="connsiteX19" fmla="*/ 715020 w 1471309"/>
              <a:gd name="connsiteY19" fmla="*/ 0 h 508763"/>
              <a:gd name="connsiteX20" fmla="*/ 1051904 w 1471309"/>
              <a:gd name="connsiteY20" fmla="*/ 6875 h 508763"/>
              <a:gd name="connsiteX21" fmla="*/ 1113781 w 1471309"/>
              <a:gd name="connsiteY21" fmla="*/ 20625 h 508763"/>
              <a:gd name="connsiteX22" fmla="*/ 1155032 w 1471309"/>
              <a:gd name="connsiteY22" fmla="*/ 27500 h 508763"/>
              <a:gd name="connsiteX23" fmla="*/ 1216909 w 1471309"/>
              <a:gd name="connsiteY23" fmla="*/ 55001 h 508763"/>
              <a:gd name="connsiteX24" fmla="*/ 1244409 w 1471309"/>
              <a:gd name="connsiteY24" fmla="*/ 68751 h 508763"/>
              <a:gd name="connsiteX25" fmla="*/ 1299411 w 1471309"/>
              <a:gd name="connsiteY25" fmla="*/ 82502 h 508763"/>
              <a:gd name="connsiteX26" fmla="*/ 1368163 w 1471309"/>
              <a:gd name="connsiteY26" fmla="*/ 96252 h 508763"/>
              <a:gd name="connsiteX27" fmla="*/ 1409414 w 1471309"/>
              <a:gd name="connsiteY27" fmla="*/ 110003 h 508763"/>
              <a:gd name="connsiteX28" fmla="*/ 1430040 w 1471309"/>
              <a:gd name="connsiteY28" fmla="*/ 123753 h 508763"/>
              <a:gd name="connsiteX29" fmla="*/ 1471291 w 1471309"/>
              <a:gd name="connsiteY29" fmla="*/ 144378 h 50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1309" h="508763">
                <a:moveTo>
                  <a:pt x="0" y="508763"/>
                </a:moveTo>
                <a:cubicBezTo>
                  <a:pt x="13751" y="490429"/>
                  <a:pt x="26740" y="471499"/>
                  <a:pt x="41252" y="453762"/>
                </a:cubicBezTo>
                <a:cubicBezTo>
                  <a:pt x="47409" y="446237"/>
                  <a:pt x="55652" y="440605"/>
                  <a:pt x="61877" y="433136"/>
                </a:cubicBezTo>
                <a:cubicBezTo>
                  <a:pt x="67167" y="426788"/>
                  <a:pt x="69785" y="418354"/>
                  <a:pt x="75628" y="412511"/>
                </a:cubicBezTo>
                <a:cubicBezTo>
                  <a:pt x="81471" y="406668"/>
                  <a:pt x="90077" y="404250"/>
                  <a:pt x="96253" y="398760"/>
                </a:cubicBezTo>
                <a:cubicBezTo>
                  <a:pt x="110787" y="385841"/>
                  <a:pt x="123754" y="371259"/>
                  <a:pt x="137504" y="357509"/>
                </a:cubicBezTo>
                <a:cubicBezTo>
                  <a:pt x="144379" y="350634"/>
                  <a:pt x="152737" y="344974"/>
                  <a:pt x="158130" y="336884"/>
                </a:cubicBezTo>
                <a:cubicBezTo>
                  <a:pt x="174033" y="313028"/>
                  <a:pt x="179442" y="301992"/>
                  <a:pt x="206256" y="281882"/>
                </a:cubicBezTo>
                <a:cubicBezTo>
                  <a:pt x="212054" y="277534"/>
                  <a:pt x="220007" y="277299"/>
                  <a:pt x="226882" y="275007"/>
                </a:cubicBezTo>
                <a:cubicBezTo>
                  <a:pt x="317914" y="183975"/>
                  <a:pt x="223213" y="275639"/>
                  <a:pt x="302509" y="206255"/>
                </a:cubicBezTo>
                <a:cubicBezTo>
                  <a:pt x="309826" y="199853"/>
                  <a:pt x="315817" y="192032"/>
                  <a:pt x="323134" y="185630"/>
                </a:cubicBezTo>
                <a:cubicBezTo>
                  <a:pt x="362179" y="151466"/>
                  <a:pt x="346305" y="167114"/>
                  <a:pt x="378136" y="144378"/>
                </a:cubicBezTo>
                <a:cubicBezTo>
                  <a:pt x="389430" y="136311"/>
                  <a:pt x="412556" y="117479"/>
                  <a:pt x="426262" y="110003"/>
                </a:cubicBezTo>
                <a:cubicBezTo>
                  <a:pt x="444257" y="100187"/>
                  <a:pt x="462930" y="91669"/>
                  <a:pt x="481264" y="82502"/>
                </a:cubicBezTo>
                <a:cubicBezTo>
                  <a:pt x="490431" y="77919"/>
                  <a:pt x="498821" y="71237"/>
                  <a:pt x="508764" y="68751"/>
                </a:cubicBezTo>
                <a:lnTo>
                  <a:pt x="536265" y="61876"/>
                </a:lnTo>
                <a:cubicBezTo>
                  <a:pt x="587426" y="23507"/>
                  <a:pt x="537935" y="54444"/>
                  <a:pt x="598142" y="34375"/>
                </a:cubicBezTo>
                <a:cubicBezTo>
                  <a:pt x="607865" y="31134"/>
                  <a:pt x="615920" y="23866"/>
                  <a:pt x="625643" y="20625"/>
                </a:cubicBezTo>
                <a:cubicBezTo>
                  <a:pt x="636729" y="16930"/>
                  <a:pt x="648632" y="16377"/>
                  <a:pt x="660018" y="13750"/>
                </a:cubicBezTo>
                <a:cubicBezTo>
                  <a:pt x="678432" y="9501"/>
                  <a:pt x="715020" y="0"/>
                  <a:pt x="715020" y="0"/>
                </a:cubicBezTo>
                <a:lnTo>
                  <a:pt x="1051904" y="6875"/>
                </a:lnTo>
                <a:cubicBezTo>
                  <a:pt x="1105295" y="8816"/>
                  <a:pt x="1077336" y="12526"/>
                  <a:pt x="1113781" y="20625"/>
                </a:cubicBezTo>
                <a:cubicBezTo>
                  <a:pt x="1127389" y="23649"/>
                  <a:pt x="1141282" y="25208"/>
                  <a:pt x="1155032" y="27500"/>
                </a:cubicBezTo>
                <a:cubicBezTo>
                  <a:pt x="1215703" y="67948"/>
                  <a:pt x="1118731" y="5912"/>
                  <a:pt x="1216909" y="55001"/>
                </a:cubicBezTo>
                <a:cubicBezTo>
                  <a:pt x="1226076" y="59584"/>
                  <a:pt x="1234989" y="64714"/>
                  <a:pt x="1244409" y="68751"/>
                </a:cubicBezTo>
                <a:cubicBezTo>
                  <a:pt x="1261989" y="76286"/>
                  <a:pt x="1280714" y="79103"/>
                  <a:pt x="1299411" y="82502"/>
                </a:cubicBezTo>
                <a:cubicBezTo>
                  <a:pt x="1330854" y="88219"/>
                  <a:pt x="1340104" y="87834"/>
                  <a:pt x="1368163" y="96252"/>
                </a:cubicBezTo>
                <a:cubicBezTo>
                  <a:pt x="1382046" y="100417"/>
                  <a:pt x="1397354" y="101963"/>
                  <a:pt x="1409414" y="110003"/>
                </a:cubicBezTo>
                <a:cubicBezTo>
                  <a:pt x="1416289" y="114586"/>
                  <a:pt x="1422489" y="120397"/>
                  <a:pt x="1430040" y="123753"/>
                </a:cubicBezTo>
                <a:cubicBezTo>
                  <a:pt x="1473465" y="143052"/>
                  <a:pt x="1471291" y="122246"/>
                  <a:pt x="1471291" y="1443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4A6714A-005C-0F4D-AF72-C4CD188476D8}"/>
              </a:ext>
            </a:extLst>
          </p:cNvPr>
          <p:cNvSpPr/>
          <p:nvPr/>
        </p:nvSpPr>
        <p:spPr>
          <a:xfrm>
            <a:off x="3025083" y="3348217"/>
            <a:ext cx="1190331" cy="185656"/>
          </a:xfrm>
          <a:custGeom>
            <a:avLst/>
            <a:gdLst>
              <a:gd name="connsiteX0" fmla="*/ 0 w 1190331"/>
              <a:gd name="connsiteY0" fmla="*/ 185630 h 185656"/>
              <a:gd name="connsiteX1" fmla="*/ 48126 w 1190331"/>
              <a:gd name="connsiteY1" fmla="*/ 165004 h 185656"/>
              <a:gd name="connsiteX2" fmla="*/ 68752 w 1190331"/>
              <a:gd name="connsiteY2" fmla="*/ 144378 h 185656"/>
              <a:gd name="connsiteX3" fmla="*/ 116878 w 1190331"/>
              <a:gd name="connsiteY3" fmla="*/ 116878 h 185656"/>
              <a:gd name="connsiteX4" fmla="*/ 171879 w 1190331"/>
              <a:gd name="connsiteY4" fmla="*/ 110003 h 185656"/>
              <a:gd name="connsiteX5" fmla="*/ 220006 w 1190331"/>
              <a:gd name="connsiteY5" fmla="*/ 103127 h 185656"/>
              <a:gd name="connsiteX6" fmla="*/ 295633 w 1190331"/>
              <a:gd name="connsiteY6" fmla="*/ 82502 h 185656"/>
              <a:gd name="connsiteX7" fmla="*/ 343759 w 1190331"/>
              <a:gd name="connsiteY7" fmla="*/ 55001 h 185656"/>
              <a:gd name="connsiteX8" fmla="*/ 364385 w 1190331"/>
              <a:gd name="connsiteY8" fmla="*/ 48126 h 185656"/>
              <a:gd name="connsiteX9" fmla="*/ 419386 w 1190331"/>
              <a:gd name="connsiteY9" fmla="*/ 20625 h 185656"/>
              <a:gd name="connsiteX10" fmla="*/ 460637 w 1190331"/>
              <a:gd name="connsiteY10" fmla="*/ 6875 h 185656"/>
              <a:gd name="connsiteX11" fmla="*/ 481263 w 1190331"/>
              <a:gd name="connsiteY11" fmla="*/ 0 h 185656"/>
              <a:gd name="connsiteX12" fmla="*/ 756270 w 1190331"/>
              <a:gd name="connsiteY12" fmla="*/ 6875 h 185656"/>
              <a:gd name="connsiteX13" fmla="*/ 811272 w 1190331"/>
              <a:gd name="connsiteY13" fmla="*/ 20625 h 185656"/>
              <a:gd name="connsiteX14" fmla="*/ 852523 w 1190331"/>
              <a:gd name="connsiteY14" fmla="*/ 34375 h 185656"/>
              <a:gd name="connsiteX15" fmla="*/ 900649 w 1190331"/>
              <a:gd name="connsiteY15" fmla="*/ 55001 h 185656"/>
              <a:gd name="connsiteX16" fmla="*/ 928150 w 1190331"/>
              <a:gd name="connsiteY16" fmla="*/ 68751 h 185656"/>
              <a:gd name="connsiteX17" fmla="*/ 983152 w 1190331"/>
              <a:gd name="connsiteY17" fmla="*/ 82502 h 185656"/>
              <a:gd name="connsiteX18" fmla="*/ 1031278 w 1190331"/>
              <a:gd name="connsiteY18" fmla="*/ 103127 h 185656"/>
              <a:gd name="connsiteX19" fmla="*/ 1113780 w 1190331"/>
              <a:gd name="connsiteY19" fmla="*/ 144378 h 185656"/>
              <a:gd name="connsiteX20" fmla="*/ 1134406 w 1190331"/>
              <a:gd name="connsiteY20" fmla="*/ 151254 h 185656"/>
              <a:gd name="connsiteX21" fmla="*/ 1155031 w 1190331"/>
              <a:gd name="connsiteY21" fmla="*/ 158129 h 185656"/>
              <a:gd name="connsiteX22" fmla="*/ 1168782 w 1190331"/>
              <a:gd name="connsiteY22" fmla="*/ 171879 h 185656"/>
              <a:gd name="connsiteX23" fmla="*/ 1182532 w 1190331"/>
              <a:gd name="connsiteY23" fmla="*/ 185630 h 1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90331" h="185656">
                <a:moveTo>
                  <a:pt x="0" y="185630"/>
                </a:moveTo>
                <a:cubicBezTo>
                  <a:pt x="16042" y="178755"/>
                  <a:pt x="33160" y="173984"/>
                  <a:pt x="48126" y="165004"/>
                </a:cubicBezTo>
                <a:cubicBezTo>
                  <a:pt x="56464" y="160001"/>
                  <a:pt x="61282" y="150603"/>
                  <a:pt x="68752" y="144378"/>
                </a:cubicBezTo>
                <a:cubicBezTo>
                  <a:pt x="77521" y="137071"/>
                  <a:pt x="107271" y="119280"/>
                  <a:pt x="116878" y="116878"/>
                </a:cubicBezTo>
                <a:cubicBezTo>
                  <a:pt x="134803" y="112397"/>
                  <a:pt x="153565" y="112445"/>
                  <a:pt x="171879" y="110003"/>
                </a:cubicBezTo>
                <a:cubicBezTo>
                  <a:pt x="187942" y="107861"/>
                  <a:pt x="204115" y="106305"/>
                  <a:pt x="220006" y="103127"/>
                </a:cubicBezTo>
                <a:cubicBezTo>
                  <a:pt x="258776" y="95373"/>
                  <a:pt x="265999" y="92379"/>
                  <a:pt x="295633" y="82502"/>
                </a:cubicBezTo>
                <a:cubicBezTo>
                  <a:pt x="316349" y="68691"/>
                  <a:pt x="319332" y="65469"/>
                  <a:pt x="343759" y="55001"/>
                </a:cubicBezTo>
                <a:cubicBezTo>
                  <a:pt x="350420" y="52146"/>
                  <a:pt x="357787" y="51125"/>
                  <a:pt x="364385" y="48126"/>
                </a:cubicBezTo>
                <a:cubicBezTo>
                  <a:pt x="383045" y="39644"/>
                  <a:pt x="399940" y="27107"/>
                  <a:pt x="419386" y="20625"/>
                </a:cubicBezTo>
                <a:lnTo>
                  <a:pt x="460637" y="6875"/>
                </a:lnTo>
                <a:lnTo>
                  <a:pt x="481263" y="0"/>
                </a:lnTo>
                <a:cubicBezTo>
                  <a:pt x="572932" y="2292"/>
                  <a:pt x="664751" y="1155"/>
                  <a:pt x="756270" y="6875"/>
                </a:cubicBezTo>
                <a:cubicBezTo>
                  <a:pt x="775131" y="8054"/>
                  <a:pt x="793344" y="14649"/>
                  <a:pt x="811272" y="20625"/>
                </a:cubicBezTo>
                <a:lnTo>
                  <a:pt x="852523" y="34375"/>
                </a:lnTo>
                <a:cubicBezTo>
                  <a:pt x="894320" y="62241"/>
                  <a:pt x="849913" y="35975"/>
                  <a:pt x="900649" y="55001"/>
                </a:cubicBezTo>
                <a:cubicBezTo>
                  <a:pt x="910245" y="58600"/>
                  <a:pt x="918427" y="65510"/>
                  <a:pt x="928150" y="68751"/>
                </a:cubicBezTo>
                <a:cubicBezTo>
                  <a:pt x="946078" y="74727"/>
                  <a:pt x="983152" y="82502"/>
                  <a:pt x="983152" y="82502"/>
                </a:cubicBezTo>
                <a:cubicBezTo>
                  <a:pt x="1058227" y="132552"/>
                  <a:pt x="942483" y="58730"/>
                  <a:pt x="1031278" y="103127"/>
                </a:cubicBezTo>
                <a:cubicBezTo>
                  <a:pt x="1137909" y="156443"/>
                  <a:pt x="1010086" y="109813"/>
                  <a:pt x="1113780" y="144378"/>
                </a:cubicBezTo>
                <a:lnTo>
                  <a:pt x="1134406" y="151254"/>
                </a:lnTo>
                <a:lnTo>
                  <a:pt x="1155031" y="158129"/>
                </a:lnTo>
                <a:cubicBezTo>
                  <a:pt x="1159615" y="162712"/>
                  <a:pt x="1163720" y="167830"/>
                  <a:pt x="1168782" y="171879"/>
                </a:cubicBezTo>
                <a:cubicBezTo>
                  <a:pt x="1187560" y="186901"/>
                  <a:pt x="1198711" y="185630"/>
                  <a:pt x="1182532" y="18563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56E09-5C10-1147-82B2-B2599B3D85DB}"/>
              </a:ext>
            </a:extLst>
          </p:cNvPr>
          <p:cNvSpPr txBox="1"/>
          <p:nvPr/>
        </p:nvSpPr>
        <p:spPr>
          <a:xfrm>
            <a:off x="219888" y="204635"/>
            <a:ext cx="2821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Functions of a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AEAB5A-CAF5-D948-9061-8E071EA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66356" y="552289"/>
            <a:ext cx="1141013" cy="1141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B267E-1742-F643-A5A7-7E92B74CC1B4}"/>
              </a:ext>
            </a:extLst>
          </p:cNvPr>
          <p:cNvSpPr txBox="1"/>
          <p:nvPr/>
        </p:nvSpPr>
        <p:spPr>
          <a:xfrm>
            <a:off x="4388527" y="819802"/>
            <a:ext cx="79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D74B83B-B7A8-8C47-A1AE-BB6CA5625ACB}"/>
              </a:ext>
            </a:extLst>
          </p:cNvPr>
          <p:cNvSpPr/>
          <p:nvPr/>
        </p:nvSpPr>
        <p:spPr>
          <a:xfrm>
            <a:off x="2311341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9D7F55-5C42-9E49-8D07-3B71BCB42688}"/>
              </a:ext>
            </a:extLst>
          </p:cNvPr>
          <p:cNvSpPr/>
          <p:nvPr/>
        </p:nvSpPr>
        <p:spPr>
          <a:xfrm>
            <a:off x="3958248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E48AD9-4DBE-244F-B1D4-085928E8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5" y="510540"/>
            <a:ext cx="1544446" cy="1348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81386-5722-9D4B-915C-1E3B0F850111}"/>
              </a:ext>
            </a:extLst>
          </p:cNvPr>
          <p:cNvSpPr txBox="1"/>
          <p:nvPr/>
        </p:nvSpPr>
        <p:spPr>
          <a:xfrm>
            <a:off x="249048" y="1858950"/>
            <a:ext cx="52830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want to know if the temperature is under 150 </a:t>
            </a:r>
          </a:p>
          <a:p>
            <a:r>
              <a:rPr lang="en-US" sz="1800" dirty="0"/>
              <a:t>T &lt; 150</a:t>
            </a:r>
            <a:endParaRPr lang="en-US" sz="1200" dirty="0"/>
          </a:p>
          <a:p>
            <a:r>
              <a:rPr lang="en-US" sz="1600" dirty="0"/>
              <a:t>P(T&lt;150) = P(   				    )</a:t>
            </a:r>
          </a:p>
          <a:p>
            <a:r>
              <a:rPr lang="en-US" sz="1600" dirty="0"/>
              <a:t>P(T &gt; 100) or P(100 &lt; T &lt; 120)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EF2E8-1411-894F-AC0D-DCE98798FBD9}"/>
              </a:ext>
            </a:extLst>
          </p:cNvPr>
          <p:cNvSpPr/>
          <p:nvPr/>
        </p:nvSpPr>
        <p:spPr>
          <a:xfrm>
            <a:off x="405636" y="3114460"/>
            <a:ext cx="1271910" cy="125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1200" dirty="0">
                <a:solidFill>
                  <a:schemeClr val="tx1"/>
                </a:solidFill>
              </a:rPr>
              <a:t>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D38D7-2F46-3247-9BB3-E0984FCEE626}"/>
              </a:ext>
            </a:extLst>
          </p:cNvPr>
          <p:cNvSpPr txBox="1"/>
          <p:nvPr/>
        </p:nvSpPr>
        <p:spPr>
          <a:xfrm>
            <a:off x="2279281" y="2810629"/>
            <a:ext cx="25199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0A76A-017D-2E4F-B428-D6A760B0226D}"/>
              </a:ext>
            </a:extLst>
          </p:cNvPr>
          <p:cNvSpPr txBox="1"/>
          <p:nvPr/>
        </p:nvSpPr>
        <p:spPr>
          <a:xfrm>
            <a:off x="2715699" y="3372095"/>
            <a:ext cx="39626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58118EB-68DE-1647-88C7-BF9FAEBA2521}"/>
              </a:ext>
            </a:extLst>
          </p:cNvPr>
          <p:cNvSpPr/>
          <p:nvPr/>
        </p:nvSpPr>
        <p:spPr>
          <a:xfrm>
            <a:off x="1113780" y="3348217"/>
            <a:ext cx="1471309" cy="508763"/>
          </a:xfrm>
          <a:custGeom>
            <a:avLst/>
            <a:gdLst>
              <a:gd name="connsiteX0" fmla="*/ 0 w 1471309"/>
              <a:gd name="connsiteY0" fmla="*/ 508763 h 508763"/>
              <a:gd name="connsiteX1" fmla="*/ 41252 w 1471309"/>
              <a:gd name="connsiteY1" fmla="*/ 453762 h 508763"/>
              <a:gd name="connsiteX2" fmla="*/ 61877 w 1471309"/>
              <a:gd name="connsiteY2" fmla="*/ 433136 h 508763"/>
              <a:gd name="connsiteX3" fmla="*/ 75628 w 1471309"/>
              <a:gd name="connsiteY3" fmla="*/ 412511 h 508763"/>
              <a:gd name="connsiteX4" fmla="*/ 96253 w 1471309"/>
              <a:gd name="connsiteY4" fmla="*/ 398760 h 508763"/>
              <a:gd name="connsiteX5" fmla="*/ 137504 w 1471309"/>
              <a:gd name="connsiteY5" fmla="*/ 357509 h 508763"/>
              <a:gd name="connsiteX6" fmla="*/ 158130 w 1471309"/>
              <a:gd name="connsiteY6" fmla="*/ 336884 h 508763"/>
              <a:gd name="connsiteX7" fmla="*/ 206256 w 1471309"/>
              <a:gd name="connsiteY7" fmla="*/ 281882 h 508763"/>
              <a:gd name="connsiteX8" fmla="*/ 226882 w 1471309"/>
              <a:gd name="connsiteY8" fmla="*/ 275007 h 508763"/>
              <a:gd name="connsiteX9" fmla="*/ 302509 w 1471309"/>
              <a:gd name="connsiteY9" fmla="*/ 206255 h 508763"/>
              <a:gd name="connsiteX10" fmla="*/ 323134 w 1471309"/>
              <a:gd name="connsiteY10" fmla="*/ 185630 h 508763"/>
              <a:gd name="connsiteX11" fmla="*/ 378136 w 1471309"/>
              <a:gd name="connsiteY11" fmla="*/ 144378 h 508763"/>
              <a:gd name="connsiteX12" fmla="*/ 426262 w 1471309"/>
              <a:gd name="connsiteY12" fmla="*/ 110003 h 508763"/>
              <a:gd name="connsiteX13" fmla="*/ 481264 w 1471309"/>
              <a:gd name="connsiteY13" fmla="*/ 82502 h 508763"/>
              <a:gd name="connsiteX14" fmla="*/ 508764 w 1471309"/>
              <a:gd name="connsiteY14" fmla="*/ 68751 h 508763"/>
              <a:gd name="connsiteX15" fmla="*/ 536265 w 1471309"/>
              <a:gd name="connsiteY15" fmla="*/ 61876 h 508763"/>
              <a:gd name="connsiteX16" fmla="*/ 598142 w 1471309"/>
              <a:gd name="connsiteY16" fmla="*/ 34375 h 508763"/>
              <a:gd name="connsiteX17" fmla="*/ 625643 w 1471309"/>
              <a:gd name="connsiteY17" fmla="*/ 20625 h 508763"/>
              <a:gd name="connsiteX18" fmla="*/ 660018 w 1471309"/>
              <a:gd name="connsiteY18" fmla="*/ 13750 h 508763"/>
              <a:gd name="connsiteX19" fmla="*/ 715020 w 1471309"/>
              <a:gd name="connsiteY19" fmla="*/ 0 h 508763"/>
              <a:gd name="connsiteX20" fmla="*/ 1051904 w 1471309"/>
              <a:gd name="connsiteY20" fmla="*/ 6875 h 508763"/>
              <a:gd name="connsiteX21" fmla="*/ 1113781 w 1471309"/>
              <a:gd name="connsiteY21" fmla="*/ 20625 h 508763"/>
              <a:gd name="connsiteX22" fmla="*/ 1155032 w 1471309"/>
              <a:gd name="connsiteY22" fmla="*/ 27500 h 508763"/>
              <a:gd name="connsiteX23" fmla="*/ 1216909 w 1471309"/>
              <a:gd name="connsiteY23" fmla="*/ 55001 h 508763"/>
              <a:gd name="connsiteX24" fmla="*/ 1244409 w 1471309"/>
              <a:gd name="connsiteY24" fmla="*/ 68751 h 508763"/>
              <a:gd name="connsiteX25" fmla="*/ 1299411 w 1471309"/>
              <a:gd name="connsiteY25" fmla="*/ 82502 h 508763"/>
              <a:gd name="connsiteX26" fmla="*/ 1368163 w 1471309"/>
              <a:gd name="connsiteY26" fmla="*/ 96252 h 508763"/>
              <a:gd name="connsiteX27" fmla="*/ 1409414 w 1471309"/>
              <a:gd name="connsiteY27" fmla="*/ 110003 h 508763"/>
              <a:gd name="connsiteX28" fmla="*/ 1430040 w 1471309"/>
              <a:gd name="connsiteY28" fmla="*/ 123753 h 508763"/>
              <a:gd name="connsiteX29" fmla="*/ 1471291 w 1471309"/>
              <a:gd name="connsiteY29" fmla="*/ 144378 h 50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1309" h="508763">
                <a:moveTo>
                  <a:pt x="0" y="508763"/>
                </a:moveTo>
                <a:cubicBezTo>
                  <a:pt x="13751" y="490429"/>
                  <a:pt x="26740" y="471499"/>
                  <a:pt x="41252" y="453762"/>
                </a:cubicBezTo>
                <a:cubicBezTo>
                  <a:pt x="47409" y="446237"/>
                  <a:pt x="55652" y="440605"/>
                  <a:pt x="61877" y="433136"/>
                </a:cubicBezTo>
                <a:cubicBezTo>
                  <a:pt x="67167" y="426788"/>
                  <a:pt x="69785" y="418354"/>
                  <a:pt x="75628" y="412511"/>
                </a:cubicBezTo>
                <a:cubicBezTo>
                  <a:pt x="81471" y="406668"/>
                  <a:pt x="90077" y="404250"/>
                  <a:pt x="96253" y="398760"/>
                </a:cubicBezTo>
                <a:cubicBezTo>
                  <a:pt x="110787" y="385841"/>
                  <a:pt x="123754" y="371259"/>
                  <a:pt x="137504" y="357509"/>
                </a:cubicBezTo>
                <a:cubicBezTo>
                  <a:pt x="144379" y="350634"/>
                  <a:pt x="152737" y="344974"/>
                  <a:pt x="158130" y="336884"/>
                </a:cubicBezTo>
                <a:cubicBezTo>
                  <a:pt x="174033" y="313028"/>
                  <a:pt x="179442" y="301992"/>
                  <a:pt x="206256" y="281882"/>
                </a:cubicBezTo>
                <a:cubicBezTo>
                  <a:pt x="212054" y="277534"/>
                  <a:pt x="220007" y="277299"/>
                  <a:pt x="226882" y="275007"/>
                </a:cubicBezTo>
                <a:cubicBezTo>
                  <a:pt x="317914" y="183975"/>
                  <a:pt x="223213" y="275639"/>
                  <a:pt x="302509" y="206255"/>
                </a:cubicBezTo>
                <a:cubicBezTo>
                  <a:pt x="309826" y="199853"/>
                  <a:pt x="315817" y="192032"/>
                  <a:pt x="323134" y="185630"/>
                </a:cubicBezTo>
                <a:cubicBezTo>
                  <a:pt x="362179" y="151466"/>
                  <a:pt x="346305" y="167114"/>
                  <a:pt x="378136" y="144378"/>
                </a:cubicBezTo>
                <a:cubicBezTo>
                  <a:pt x="389430" y="136311"/>
                  <a:pt x="412556" y="117479"/>
                  <a:pt x="426262" y="110003"/>
                </a:cubicBezTo>
                <a:cubicBezTo>
                  <a:pt x="444257" y="100187"/>
                  <a:pt x="462930" y="91669"/>
                  <a:pt x="481264" y="82502"/>
                </a:cubicBezTo>
                <a:cubicBezTo>
                  <a:pt x="490431" y="77919"/>
                  <a:pt x="498821" y="71237"/>
                  <a:pt x="508764" y="68751"/>
                </a:cubicBezTo>
                <a:lnTo>
                  <a:pt x="536265" y="61876"/>
                </a:lnTo>
                <a:cubicBezTo>
                  <a:pt x="587426" y="23507"/>
                  <a:pt x="537935" y="54444"/>
                  <a:pt x="598142" y="34375"/>
                </a:cubicBezTo>
                <a:cubicBezTo>
                  <a:pt x="607865" y="31134"/>
                  <a:pt x="615920" y="23866"/>
                  <a:pt x="625643" y="20625"/>
                </a:cubicBezTo>
                <a:cubicBezTo>
                  <a:pt x="636729" y="16930"/>
                  <a:pt x="648632" y="16377"/>
                  <a:pt x="660018" y="13750"/>
                </a:cubicBezTo>
                <a:cubicBezTo>
                  <a:pt x="678432" y="9501"/>
                  <a:pt x="715020" y="0"/>
                  <a:pt x="715020" y="0"/>
                </a:cubicBezTo>
                <a:lnTo>
                  <a:pt x="1051904" y="6875"/>
                </a:lnTo>
                <a:cubicBezTo>
                  <a:pt x="1105295" y="8816"/>
                  <a:pt x="1077336" y="12526"/>
                  <a:pt x="1113781" y="20625"/>
                </a:cubicBezTo>
                <a:cubicBezTo>
                  <a:pt x="1127389" y="23649"/>
                  <a:pt x="1141282" y="25208"/>
                  <a:pt x="1155032" y="27500"/>
                </a:cubicBezTo>
                <a:cubicBezTo>
                  <a:pt x="1215703" y="67948"/>
                  <a:pt x="1118731" y="5912"/>
                  <a:pt x="1216909" y="55001"/>
                </a:cubicBezTo>
                <a:cubicBezTo>
                  <a:pt x="1226076" y="59584"/>
                  <a:pt x="1234989" y="64714"/>
                  <a:pt x="1244409" y="68751"/>
                </a:cubicBezTo>
                <a:cubicBezTo>
                  <a:pt x="1261989" y="76286"/>
                  <a:pt x="1280714" y="79103"/>
                  <a:pt x="1299411" y="82502"/>
                </a:cubicBezTo>
                <a:cubicBezTo>
                  <a:pt x="1330854" y="88219"/>
                  <a:pt x="1340104" y="87834"/>
                  <a:pt x="1368163" y="96252"/>
                </a:cubicBezTo>
                <a:cubicBezTo>
                  <a:pt x="1382046" y="100417"/>
                  <a:pt x="1397354" y="101963"/>
                  <a:pt x="1409414" y="110003"/>
                </a:cubicBezTo>
                <a:cubicBezTo>
                  <a:pt x="1416289" y="114586"/>
                  <a:pt x="1422489" y="120397"/>
                  <a:pt x="1430040" y="123753"/>
                </a:cubicBezTo>
                <a:cubicBezTo>
                  <a:pt x="1473465" y="143052"/>
                  <a:pt x="1471291" y="122246"/>
                  <a:pt x="1471291" y="1443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56E09-5C10-1147-82B2-B2599B3D85DB}"/>
              </a:ext>
            </a:extLst>
          </p:cNvPr>
          <p:cNvSpPr txBox="1"/>
          <p:nvPr/>
        </p:nvSpPr>
        <p:spPr>
          <a:xfrm>
            <a:off x="219888" y="204635"/>
            <a:ext cx="353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Creating Events from a Random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5DE77-C769-4E40-AEEF-6F3CB468CFA8}"/>
              </a:ext>
            </a:extLst>
          </p:cNvPr>
          <p:cNvSpPr txBox="1"/>
          <p:nvPr/>
        </p:nvSpPr>
        <p:spPr>
          <a:xfrm>
            <a:off x="2766356" y="3663821"/>
            <a:ext cx="39626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500A731-F0A9-414E-9F55-5248ACF9A801}"/>
              </a:ext>
            </a:extLst>
          </p:cNvPr>
          <p:cNvSpPr/>
          <p:nvPr/>
        </p:nvSpPr>
        <p:spPr>
          <a:xfrm>
            <a:off x="1164437" y="3639943"/>
            <a:ext cx="1471309" cy="508763"/>
          </a:xfrm>
          <a:custGeom>
            <a:avLst/>
            <a:gdLst>
              <a:gd name="connsiteX0" fmla="*/ 0 w 1471309"/>
              <a:gd name="connsiteY0" fmla="*/ 508763 h 508763"/>
              <a:gd name="connsiteX1" fmla="*/ 41252 w 1471309"/>
              <a:gd name="connsiteY1" fmla="*/ 453762 h 508763"/>
              <a:gd name="connsiteX2" fmla="*/ 61877 w 1471309"/>
              <a:gd name="connsiteY2" fmla="*/ 433136 h 508763"/>
              <a:gd name="connsiteX3" fmla="*/ 75628 w 1471309"/>
              <a:gd name="connsiteY3" fmla="*/ 412511 h 508763"/>
              <a:gd name="connsiteX4" fmla="*/ 96253 w 1471309"/>
              <a:gd name="connsiteY4" fmla="*/ 398760 h 508763"/>
              <a:gd name="connsiteX5" fmla="*/ 137504 w 1471309"/>
              <a:gd name="connsiteY5" fmla="*/ 357509 h 508763"/>
              <a:gd name="connsiteX6" fmla="*/ 158130 w 1471309"/>
              <a:gd name="connsiteY6" fmla="*/ 336884 h 508763"/>
              <a:gd name="connsiteX7" fmla="*/ 206256 w 1471309"/>
              <a:gd name="connsiteY7" fmla="*/ 281882 h 508763"/>
              <a:gd name="connsiteX8" fmla="*/ 226882 w 1471309"/>
              <a:gd name="connsiteY8" fmla="*/ 275007 h 508763"/>
              <a:gd name="connsiteX9" fmla="*/ 302509 w 1471309"/>
              <a:gd name="connsiteY9" fmla="*/ 206255 h 508763"/>
              <a:gd name="connsiteX10" fmla="*/ 323134 w 1471309"/>
              <a:gd name="connsiteY10" fmla="*/ 185630 h 508763"/>
              <a:gd name="connsiteX11" fmla="*/ 378136 w 1471309"/>
              <a:gd name="connsiteY11" fmla="*/ 144378 h 508763"/>
              <a:gd name="connsiteX12" fmla="*/ 426262 w 1471309"/>
              <a:gd name="connsiteY12" fmla="*/ 110003 h 508763"/>
              <a:gd name="connsiteX13" fmla="*/ 481264 w 1471309"/>
              <a:gd name="connsiteY13" fmla="*/ 82502 h 508763"/>
              <a:gd name="connsiteX14" fmla="*/ 508764 w 1471309"/>
              <a:gd name="connsiteY14" fmla="*/ 68751 h 508763"/>
              <a:gd name="connsiteX15" fmla="*/ 536265 w 1471309"/>
              <a:gd name="connsiteY15" fmla="*/ 61876 h 508763"/>
              <a:gd name="connsiteX16" fmla="*/ 598142 w 1471309"/>
              <a:gd name="connsiteY16" fmla="*/ 34375 h 508763"/>
              <a:gd name="connsiteX17" fmla="*/ 625643 w 1471309"/>
              <a:gd name="connsiteY17" fmla="*/ 20625 h 508763"/>
              <a:gd name="connsiteX18" fmla="*/ 660018 w 1471309"/>
              <a:gd name="connsiteY18" fmla="*/ 13750 h 508763"/>
              <a:gd name="connsiteX19" fmla="*/ 715020 w 1471309"/>
              <a:gd name="connsiteY19" fmla="*/ 0 h 508763"/>
              <a:gd name="connsiteX20" fmla="*/ 1051904 w 1471309"/>
              <a:gd name="connsiteY20" fmla="*/ 6875 h 508763"/>
              <a:gd name="connsiteX21" fmla="*/ 1113781 w 1471309"/>
              <a:gd name="connsiteY21" fmla="*/ 20625 h 508763"/>
              <a:gd name="connsiteX22" fmla="*/ 1155032 w 1471309"/>
              <a:gd name="connsiteY22" fmla="*/ 27500 h 508763"/>
              <a:gd name="connsiteX23" fmla="*/ 1216909 w 1471309"/>
              <a:gd name="connsiteY23" fmla="*/ 55001 h 508763"/>
              <a:gd name="connsiteX24" fmla="*/ 1244409 w 1471309"/>
              <a:gd name="connsiteY24" fmla="*/ 68751 h 508763"/>
              <a:gd name="connsiteX25" fmla="*/ 1299411 w 1471309"/>
              <a:gd name="connsiteY25" fmla="*/ 82502 h 508763"/>
              <a:gd name="connsiteX26" fmla="*/ 1368163 w 1471309"/>
              <a:gd name="connsiteY26" fmla="*/ 96252 h 508763"/>
              <a:gd name="connsiteX27" fmla="*/ 1409414 w 1471309"/>
              <a:gd name="connsiteY27" fmla="*/ 110003 h 508763"/>
              <a:gd name="connsiteX28" fmla="*/ 1430040 w 1471309"/>
              <a:gd name="connsiteY28" fmla="*/ 123753 h 508763"/>
              <a:gd name="connsiteX29" fmla="*/ 1471291 w 1471309"/>
              <a:gd name="connsiteY29" fmla="*/ 144378 h 50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1309" h="508763">
                <a:moveTo>
                  <a:pt x="0" y="508763"/>
                </a:moveTo>
                <a:cubicBezTo>
                  <a:pt x="13751" y="490429"/>
                  <a:pt x="26740" y="471499"/>
                  <a:pt x="41252" y="453762"/>
                </a:cubicBezTo>
                <a:cubicBezTo>
                  <a:pt x="47409" y="446237"/>
                  <a:pt x="55652" y="440605"/>
                  <a:pt x="61877" y="433136"/>
                </a:cubicBezTo>
                <a:cubicBezTo>
                  <a:pt x="67167" y="426788"/>
                  <a:pt x="69785" y="418354"/>
                  <a:pt x="75628" y="412511"/>
                </a:cubicBezTo>
                <a:cubicBezTo>
                  <a:pt x="81471" y="406668"/>
                  <a:pt x="90077" y="404250"/>
                  <a:pt x="96253" y="398760"/>
                </a:cubicBezTo>
                <a:cubicBezTo>
                  <a:pt x="110787" y="385841"/>
                  <a:pt x="123754" y="371259"/>
                  <a:pt x="137504" y="357509"/>
                </a:cubicBezTo>
                <a:cubicBezTo>
                  <a:pt x="144379" y="350634"/>
                  <a:pt x="152737" y="344974"/>
                  <a:pt x="158130" y="336884"/>
                </a:cubicBezTo>
                <a:cubicBezTo>
                  <a:pt x="174033" y="313028"/>
                  <a:pt x="179442" y="301992"/>
                  <a:pt x="206256" y="281882"/>
                </a:cubicBezTo>
                <a:cubicBezTo>
                  <a:pt x="212054" y="277534"/>
                  <a:pt x="220007" y="277299"/>
                  <a:pt x="226882" y="275007"/>
                </a:cubicBezTo>
                <a:cubicBezTo>
                  <a:pt x="317914" y="183975"/>
                  <a:pt x="223213" y="275639"/>
                  <a:pt x="302509" y="206255"/>
                </a:cubicBezTo>
                <a:cubicBezTo>
                  <a:pt x="309826" y="199853"/>
                  <a:pt x="315817" y="192032"/>
                  <a:pt x="323134" y="185630"/>
                </a:cubicBezTo>
                <a:cubicBezTo>
                  <a:pt x="362179" y="151466"/>
                  <a:pt x="346305" y="167114"/>
                  <a:pt x="378136" y="144378"/>
                </a:cubicBezTo>
                <a:cubicBezTo>
                  <a:pt x="389430" y="136311"/>
                  <a:pt x="412556" y="117479"/>
                  <a:pt x="426262" y="110003"/>
                </a:cubicBezTo>
                <a:cubicBezTo>
                  <a:pt x="444257" y="100187"/>
                  <a:pt x="462930" y="91669"/>
                  <a:pt x="481264" y="82502"/>
                </a:cubicBezTo>
                <a:cubicBezTo>
                  <a:pt x="490431" y="77919"/>
                  <a:pt x="498821" y="71237"/>
                  <a:pt x="508764" y="68751"/>
                </a:cubicBezTo>
                <a:lnTo>
                  <a:pt x="536265" y="61876"/>
                </a:lnTo>
                <a:cubicBezTo>
                  <a:pt x="587426" y="23507"/>
                  <a:pt x="537935" y="54444"/>
                  <a:pt x="598142" y="34375"/>
                </a:cubicBezTo>
                <a:cubicBezTo>
                  <a:pt x="607865" y="31134"/>
                  <a:pt x="615920" y="23866"/>
                  <a:pt x="625643" y="20625"/>
                </a:cubicBezTo>
                <a:cubicBezTo>
                  <a:pt x="636729" y="16930"/>
                  <a:pt x="648632" y="16377"/>
                  <a:pt x="660018" y="13750"/>
                </a:cubicBezTo>
                <a:cubicBezTo>
                  <a:pt x="678432" y="9501"/>
                  <a:pt x="715020" y="0"/>
                  <a:pt x="715020" y="0"/>
                </a:cubicBezTo>
                <a:lnTo>
                  <a:pt x="1051904" y="6875"/>
                </a:lnTo>
                <a:cubicBezTo>
                  <a:pt x="1105295" y="8816"/>
                  <a:pt x="1077336" y="12526"/>
                  <a:pt x="1113781" y="20625"/>
                </a:cubicBezTo>
                <a:cubicBezTo>
                  <a:pt x="1127389" y="23649"/>
                  <a:pt x="1141282" y="25208"/>
                  <a:pt x="1155032" y="27500"/>
                </a:cubicBezTo>
                <a:cubicBezTo>
                  <a:pt x="1215703" y="67948"/>
                  <a:pt x="1118731" y="5912"/>
                  <a:pt x="1216909" y="55001"/>
                </a:cubicBezTo>
                <a:cubicBezTo>
                  <a:pt x="1226076" y="59584"/>
                  <a:pt x="1234989" y="64714"/>
                  <a:pt x="1244409" y="68751"/>
                </a:cubicBezTo>
                <a:cubicBezTo>
                  <a:pt x="1261989" y="76286"/>
                  <a:pt x="1280714" y="79103"/>
                  <a:pt x="1299411" y="82502"/>
                </a:cubicBezTo>
                <a:cubicBezTo>
                  <a:pt x="1330854" y="88219"/>
                  <a:pt x="1340104" y="87834"/>
                  <a:pt x="1368163" y="96252"/>
                </a:cubicBezTo>
                <a:cubicBezTo>
                  <a:pt x="1382046" y="100417"/>
                  <a:pt x="1397354" y="101963"/>
                  <a:pt x="1409414" y="110003"/>
                </a:cubicBezTo>
                <a:cubicBezTo>
                  <a:pt x="1416289" y="114586"/>
                  <a:pt x="1422489" y="120397"/>
                  <a:pt x="1430040" y="123753"/>
                </a:cubicBezTo>
                <a:cubicBezTo>
                  <a:pt x="1473465" y="143052"/>
                  <a:pt x="1471291" y="122246"/>
                  <a:pt x="1471291" y="1443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420CE-8913-E540-A106-BAB80DCAC9EA}"/>
              </a:ext>
            </a:extLst>
          </p:cNvPr>
          <p:cNvSpPr txBox="1"/>
          <p:nvPr/>
        </p:nvSpPr>
        <p:spPr>
          <a:xfrm>
            <a:off x="2729449" y="2993877"/>
            <a:ext cx="39626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1615010-1BEF-C74E-B6A1-FDF8FC583DE2}"/>
              </a:ext>
            </a:extLst>
          </p:cNvPr>
          <p:cNvSpPr/>
          <p:nvPr/>
        </p:nvSpPr>
        <p:spPr>
          <a:xfrm>
            <a:off x="1127530" y="2969999"/>
            <a:ext cx="1471309" cy="508763"/>
          </a:xfrm>
          <a:custGeom>
            <a:avLst/>
            <a:gdLst>
              <a:gd name="connsiteX0" fmla="*/ 0 w 1471309"/>
              <a:gd name="connsiteY0" fmla="*/ 508763 h 508763"/>
              <a:gd name="connsiteX1" fmla="*/ 41252 w 1471309"/>
              <a:gd name="connsiteY1" fmla="*/ 453762 h 508763"/>
              <a:gd name="connsiteX2" fmla="*/ 61877 w 1471309"/>
              <a:gd name="connsiteY2" fmla="*/ 433136 h 508763"/>
              <a:gd name="connsiteX3" fmla="*/ 75628 w 1471309"/>
              <a:gd name="connsiteY3" fmla="*/ 412511 h 508763"/>
              <a:gd name="connsiteX4" fmla="*/ 96253 w 1471309"/>
              <a:gd name="connsiteY4" fmla="*/ 398760 h 508763"/>
              <a:gd name="connsiteX5" fmla="*/ 137504 w 1471309"/>
              <a:gd name="connsiteY5" fmla="*/ 357509 h 508763"/>
              <a:gd name="connsiteX6" fmla="*/ 158130 w 1471309"/>
              <a:gd name="connsiteY6" fmla="*/ 336884 h 508763"/>
              <a:gd name="connsiteX7" fmla="*/ 206256 w 1471309"/>
              <a:gd name="connsiteY7" fmla="*/ 281882 h 508763"/>
              <a:gd name="connsiteX8" fmla="*/ 226882 w 1471309"/>
              <a:gd name="connsiteY8" fmla="*/ 275007 h 508763"/>
              <a:gd name="connsiteX9" fmla="*/ 302509 w 1471309"/>
              <a:gd name="connsiteY9" fmla="*/ 206255 h 508763"/>
              <a:gd name="connsiteX10" fmla="*/ 323134 w 1471309"/>
              <a:gd name="connsiteY10" fmla="*/ 185630 h 508763"/>
              <a:gd name="connsiteX11" fmla="*/ 378136 w 1471309"/>
              <a:gd name="connsiteY11" fmla="*/ 144378 h 508763"/>
              <a:gd name="connsiteX12" fmla="*/ 426262 w 1471309"/>
              <a:gd name="connsiteY12" fmla="*/ 110003 h 508763"/>
              <a:gd name="connsiteX13" fmla="*/ 481264 w 1471309"/>
              <a:gd name="connsiteY13" fmla="*/ 82502 h 508763"/>
              <a:gd name="connsiteX14" fmla="*/ 508764 w 1471309"/>
              <a:gd name="connsiteY14" fmla="*/ 68751 h 508763"/>
              <a:gd name="connsiteX15" fmla="*/ 536265 w 1471309"/>
              <a:gd name="connsiteY15" fmla="*/ 61876 h 508763"/>
              <a:gd name="connsiteX16" fmla="*/ 598142 w 1471309"/>
              <a:gd name="connsiteY16" fmla="*/ 34375 h 508763"/>
              <a:gd name="connsiteX17" fmla="*/ 625643 w 1471309"/>
              <a:gd name="connsiteY17" fmla="*/ 20625 h 508763"/>
              <a:gd name="connsiteX18" fmla="*/ 660018 w 1471309"/>
              <a:gd name="connsiteY18" fmla="*/ 13750 h 508763"/>
              <a:gd name="connsiteX19" fmla="*/ 715020 w 1471309"/>
              <a:gd name="connsiteY19" fmla="*/ 0 h 508763"/>
              <a:gd name="connsiteX20" fmla="*/ 1051904 w 1471309"/>
              <a:gd name="connsiteY20" fmla="*/ 6875 h 508763"/>
              <a:gd name="connsiteX21" fmla="*/ 1113781 w 1471309"/>
              <a:gd name="connsiteY21" fmla="*/ 20625 h 508763"/>
              <a:gd name="connsiteX22" fmla="*/ 1155032 w 1471309"/>
              <a:gd name="connsiteY22" fmla="*/ 27500 h 508763"/>
              <a:gd name="connsiteX23" fmla="*/ 1216909 w 1471309"/>
              <a:gd name="connsiteY23" fmla="*/ 55001 h 508763"/>
              <a:gd name="connsiteX24" fmla="*/ 1244409 w 1471309"/>
              <a:gd name="connsiteY24" fmla="*/ 68751 h 508763"/>
              <a:gd name="connsiteX25" fmla="*/ 1299411 w 1471309"/>
              <a:gd name="connsiteY25" fmla="*/ 82502 h 508763"/>
              <a:gd name="connsiteX26" fmla="*/ 1368163 w 1471309"/>
              <a:gd name="connsiteY26" fmla="*/ 96252 h 508763"/>
              <a:gd name="connsiteX27" fmla="*/ 1409414 w 1471309"/>
              <a:gd name="connsiteY27" fmla="*/ 110003 h 508763"/>
              <a:gd name="connsiteX28" fmla="*/ 1430040 w 1471309"/>
              <a:gd name="connsiteY28" fmla="*/ 123753 h 508763"/>
              <a:gd name="connsiteX29" fmla="*/ 1471291 w 1471309"/>
              <a:gd name="connsiteY29" fmla="*/ 144378 h 50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1309" h="508763">
                <a:moveTo>
                  <a:pt x="0" y="508763"/>
                </a:moveTo>
                <a:cubicBezTo>
                  <a:pt x="13751" y="490429"/>
                  <a:pt x="26740" y="471499"/>
                  <a:pt x="41252" y="453762"/>
                </a:cubicBezTo>
                <a:cubicBezTo>
                  <a:pt x="47409" y="446237"/>
                  <a:pt x="55652" y="440605"/>
                  <a:pt x="61877" y="433136"/>
                </a:cubicBezTo>
                <a:cubicBezTo>
                  <a:pt x="67167" y="426788"/>
                  <a:pt x="69785" y="418354"/>
                  <a:pt x="75628" y="412511"/>
                </a:cubicBezTo>
                <a:cubicBezTo>
                  <a:pt x="81471" y="406668"/>
                  <a:pt x="90077" y="404250"/>
                  <a:pt x="96253" y="398760"/>
                </a:cubicBezTo>
                <a:cubicBezTo>
                  <a:pt x="110787" y="385841"/>
                  <a:pt x="123754" y="371259"/>
                  <a:pt x="137504" y="357509"/>
                </a:cubicBezTo>
                <a:cubicBezTo>
                  <a:pt x="144379" y="350634"/>
                  <a:pt x="152737" y="344974"/>
                  <a:pt x="158130" y="336884"/>
                </a:cubicBezTo>
                <a:cubicBezTo>
                  <a:pt x="174033" y="313028"/>
                  <a:pt x="179442" y="301992"/>
                  <a:pt x="206256" y="281882"/>
                </a:cubicBezTo>
                <a:cubicBezTo>
                  <a:pt x="212054" y="277534"/>
                  <a:pt x="220007" y="277299"/>
                  <a:pt x="226882" y="275007"/>
                </a:cubicBezTo>
                <a:cubicBezTo>
                  <a:pt x="317914" y="183975"/>
                  <a:pt x="223213" y="275639"/>
                  <a:pt x="302509" y="206255"/>
                </a:cubicBezTo>
                <a:cubicBezTo>
                  <a:pt x="309826" y="199853"/>
                  <a:pt x="315817" y="192032"/>
                  <a:pt x="323134" y="185630"/>
                </a:cubicBezTo>
                <a:cubicBezTo>
                  <a:pt x="362179" y="151466"/>
                  <a:pt x="346305" y="167114"/>
                  <a:pt x="378136" y="144378"/>
                </a:cubicBezTo>
                <a:cubicBezTo>
                  <a:pt x="389430" y="136311"/>
                  <a:pt x="412556" y="117479"/>
                  <a:pt x="426262" y="110003"/>
                </a:cubicBezTo>
                <a:cubicBezTo>
                  <a:pt x="444257" y="100187"/>
                  <a:pt x="462930" y="91669"/>
                  <a:pt x="481264" y="82502"/>
                </a:cubicBezTo>
                <a:cubicBezTo>
                  <a:pt x="490431" y="77919"/>
                  <a:pt x="498821" y="71237"/>
                  <a:pt x="508764" y="68751"/>
                </a:cubicBezTo>
                <a:lnTo>
                  <a:pt x="536265" y="61876"/>
                </a:lnTo>
                <a:cubicBezTo>
                  <a:pt x="587426" y="23507"/>
                  <a:pt x="537935" y="54444"/>
                  <a:pt x="598142" y="34375"/>
                </a:cubicBezTo>
                <a:cubicBezTo>
                  <a:pt x="607865" y="31134"/>
                  <a:pt x="615920" y="23866"/>
                  <a:pt x="625643" y="20625"/>
                </a:cubicBezTo>
                <a:cubicBezTo>
                  <a:pt x="636729" y="16930"/>
                  <a:pt x="648632" y="16377"/>
                  <a:pt x="660018" y="13750"/>
                </a:cubicBezTo>
                <a:cubicBezTo>
                  <a:pt x="678432" y="9501"/>
                  <a:pt x="715020" y="0"/>
                  <a:pt x="715020" y="0"/>
                </a:cubicBezTo>
                <a:lnTo>
                  <a:pt x="1051904" y="6875"/>
                </a:lnTo>
                <a:cubicBezTo>
                  <a:pt x="1105295" y="8816"/>
                  <a:pt x="1077336" y="12526"/>
                  <a:pt x="1113781" y="20625"/>
                </a:cubicBezTo>
                <a:cubicBezTo>
                  <a:pt x="1127389" y="23649"/>
                  <a:pt x="1141282" y="25208"/>
                  <a:pt x="1155032" y="27500"/>
                </a:cubicBezTo>
                <a:cubicBezTo>
                  <a:pt x="1215703" y="67948"/>
                  <a:pt x="1118731" y="5912"/>
                  <a:pt x="1216909" y="55001"/>
                </a:cubicBezTo>
                <a:cubicBezTo>
                  <a:pt x="1226076" y="59584"/>
                  <a:pt x="1234989" y="64714"/>
                  <a:pt x="1244409" y="68751"/>
                </a:cubicBezTo>
                <a:cubicBezTo>
                  <a:pt x="1261989" y="76286"/>
                  <a:pt x="1280714" y="79103"/>
                  <a:pt x="1299411" y="82502"/>
                </a:cubicBezTo>
                <a:cubicBezTo>
                  <a:pt x="1330854" y="88219"/>
                  <a:pt x="1340104" y="87834"/>
                  <a:pt x="1368163" y="96252"/>
                </a:cubicBezTo>
                <a:cubicBezTo>
                  <a:pt x="1382046" y="100417"/>
                  <a:pt x="1397354" y="101963"/>
                  <a:pt x="1409414" y="110003"/>
                </a:cubicBezTo>
                <a:cubicBezTo>
                  <a:pt x="1416289" y="114586"/>
                  <a:pt x="1422489" y="120397"/>
                  <a:pt x="1430040" y="123753"/>
                </a:cubicBezTo>
                <a:cubicBezTo>
                  <a:pt x="1473465" y="143052"/>
                  <a:pt x="1471291" y="122246"/>
                  <a:pt x="1471291" y="1443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C387F70-55A9-D848-8812-FEF27A4F1546}"/>
              </a:ext>
            </a:extLst>
          </p:cNvPr>
          <p:cNvSpPr/>
          <p:nvPr/>
        </p:nvSpPr>
        <p:spPr>
          <a:xfrm>
            <a:off x="446887" y="3643850"/>
            <a:ext cx="955651" cy="660018"/>
          </a:xfrm>
          <a:custGeom>
            <a:avLst/>
            <a:gdLst>
              <a:gd name="connsiteX0" fmla="*/ 247507 w 955651"/>
              <a:gd name="connsiteY0" fmla="*/ 116878 h 660018"/>
              <a:gd name="connsiteX1" fmla="*/ 295633 w 955651"/>
              <a:gd name="connsiteY1" fmla="*/ 103127 h 660018"/>
              <a:gd name="connsiteX2" fmla="*/ 316259 w 955651"/>
              <a:gd name="connsiteY2" fmla="*/ 89377 h 660018"/>
              <a:gd name="connsiteX3" fmla="*/ 336884 w 955651"/>
              <a:gd name="connsiteY3" fmla="*/ 82502 h 660018"/>
              <a:gd name="connsiteX4" fmla="*/ 350635 w 955651"/>
              <a:gd name="connsiteY4" fmla="*/ 68752 h 660018"/>
              <a:gd name="connsiteX5" fmla="*/ 391886 w 955651"/>
              <a:gd name="connsiteY5" fmla="*/ 55001 h 660018"/>
              <a:gd name="connsiteX6" fmla="*/ 412511 w 955651"/>
              <a:gd name="connsiteY6" fmla="*/ 41251 h 660018"/>
              <a:gd name="connsiteX7" fmla="*/ 453763 w 955651"/>
              <a:gd name="connsiteY7" fmla="*/ 27500 h 660018"/>
              <a:gd name="connsiteX8" fmla="*/ 474388 w 955651"/>
              <a:gd name="connsiteY8" fmla="*/ 20625 h 660018"/>
              <a:gd name="connsiteX9" fmla="*/ 570641 w 955651"/>
              <a:gd name="connsiteY9" fmla="*/ 6875 h 660018"/>
              <a:gd name="connsiteX10" fmla="*/ 605017 w 955651"/>
              <a:gd name="connsiteY10" fmla="*/ 0 h 660018"/>
              <a:gd name="connsiteX11" fmla="*/ 721895 w 955651"/>
              <a:gd name="connsiteY11" fmla="*/ 6875 h 660018"/>
              <a:gd name="connsiteX12" fmla="*/ 763146 w 955651"/>
              <a:gd name="connsiteY12" fmla="*/ 34376 h 660018"/>
              <a:gd name="connsiteX13" fmla="*/ 825023 w 955651"/>
              <a:gd name="connsiteY13" fmla="*/ 89377 h 660018"/>
              <a:gd name="connsiteX14" fmla="*/ 873149 w 955651"/>
              <a:gd name="connsiteY14" fmla="*/ 151254 h 660018"/>
              <a:gd name="connsiteX15" fmla="*/ 893775 w 955651"/>
              <a:gd name="connsiteY15" fmla="*/ 192505 h 660018"/>
              <a:gd name="connsiteX16" fmla="*/ 914400 w 955651"/>
              <a:gd name="connsiteY16" fmla="*/ 226881 h 660018"/>
              <a:gd name="connsiteX17" fmla="*/ 921275 w 955651"/>
              <a:gd name="connsiteY17" fmla="*/ 247506 h 660018"/>
              <a:gd name="connsiteX18" fmla="*/ 935026 w 955651"/>
              <a:gd name="connsiteY18" fmla="*/ 275007 h 660018"/>
              <a:gd name="connsiteX19" fmla="*/ 948776 w 955651"/>
              <a:gd name="connsiteY19" fmla="*/ 330009 h 660018"/>
              <a:gd name="connsiteX20" fmla="*/ 955651 w 955651"/>
              <a:gd name="connsiteY20" fmla="*/ 391885 h 660018"/>
              <a:gd name="connsiteX21" fmla="*/ 935026 w 955651"/>
              <a:gd name="connsiteY21" fmla="*/ 508764 h 660018"/>
              <a:gd name="connsiteX22" fmla="*/ 921275 w 955651"/>
              <a:gd name="connsiteY22" fmla="*/ 529389 h 660018"/>
              <a:gd name="connsiteX23" fmla="*/ 893775 w 955651"/>
              <a:gd name="connsiteY23" fmla="*/ 584391 h 660018"/>
              <a:gd name="connsiteX24" fmla="*/ 873149 w 955651"/>
              <a:gd name="connsiteY24" fmla="*/ 598141 h 660018"/>
              <a:gd name="connsiteX25" fmla="*/ 852524 w 955651"/>
              <a:gd name="connsiteY25" fmla="*/ 605016 h 660018"/>
              <a:gd name="connsiteX26" fmla="*/ 831898 w 955651"/>
              <a:gd name="connsiteY26" fmla="*/ 618767 h 660018"/>
              <a:gd name="connsiteX27" fmla="*/ 763146 w 955651"/>
              <a:gd name="connsiteY27" fmla="*/ 639392 h 660018"/>
              <a:gd name="connsiteX28" fmla="*/ 715020 w 955651"/>
              <a:gd name="connsiteY28" fmla="*/ 653142 h 660018"/>
              <a:gd name="connsiteX29" fmla="*/ 666893 w 955651"/>
              <a:gd name="connsiteY29" fmla="*/ 660018 h 660018"/>
              <a:gd name="connsiteX30" fmla="*/ 405636 w 955651"/>
              <a:gd name="connsiteY30" fmla="*/ 646267 h 660018"/>
              <a:gd name="connsiteX31" fmla="*/ 281883 w 955651"/>
              <a:gd name="connsiteY31" fmla="*/ 632517 h 660018"/>
              <a:gd name="connsiteX32" fmla="*/ 192505 w 955651"/>
              <a:gd name="connsiteY32" fmla="*/ 611891 h 660018"/>
              <a:gd name="connsiteX33" fmla="*/ 151254 w 955651"/>
              <a:gd name="connsiteY33" fmla="*/ 598141 h 660018"/>
              <a:gd name="connsiteX34" fmla="*/ 103128 w 955651"/>
              <a:gd name="connsiteY34" fmla="*/ 543139 h 660018"/>
              <a:gd name="connsiteX35" fmla="*/ 68752 w 955651"/>
              <a:gd name="connsiteY35" fmla="*/ 495013 h 660018"/>
              <a:gd name="connsiteX36" fmla="*/ 61877 w 955651"/>
              <a:gd name="connsiteY36" fmla="*/ 474388 h 660018"/>
              <a:gd name="connsiteX37" fmla="*/ 48127 w 955651"/>
              <a:gd name="connsiteY37" fmla="*/ 453762 h 660018"/>
              <a:gd name="connsiteX38" fmla="*/ 41251 w 955651"/>
              <a:gd name="connsiteY38" fmla="*/ 433136 h 660018"/>
              <a:gd name="connsiteX39" fmla="*/ 13751 w 955651"/>
              <a:gd name="connsiteY39" fmla="*/ 385010 h 660018"/>
              <a:gd name="connsiteX40" fmla="*/ 0 w 955651"/>
              <a:gd name="connsiteY40" fmla="*/ 343759 h 660018"/>
              <a:gd name="connsiteX41" fmla="*/ 20626 w 955651"/>
              <a:gd name="connsiteY41" fmla="*/ 240631 h 660018"/>
              <a:gd name="connsiteX42" fmla="*/ 34376 w 955651"/>
              <a:gd name="connsiteY42" fmla="*/ 220006 h 660018"/>
              <a:gd name="connsiteX43" fmla="*/ 41251 w 955651"/>
              <a:gd name="connsiteY43" fmla="*/ 199380 h 660018"/>
              <a:gd name="connsiteX44" fmla="*/ 55002 w 955651"/>
              <a:gd name="connsiteY44" fmla="*/ 185630 h 660018"/>
              <a:gd name="connsiteX45" fmla="*/ 110003 w 955651"/>
              <a:gd name="connsiteY45" fmla="*/ 151254 h 660018"/>
              <a:gd name="connsiteX46" fmla="*/ 123754 w 955651"/>
              <a:gd name="connsiteY46" fmla="*/ 137503 h 660018"/>
              <a:gd name="connsiteX47" fmla="*/ 247507 w 955651"/>
              <a:gd name="connsiteY47" fmla="*/ 116878 h 66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55651" h="660018">
                <a:moveTo>
                  <a:pt x="247507" y="116878"/>
                </a:moveTo>
                <a:cubicBezTo>
                  <a:pt x="276153" y="111149"/>
                  <a:pt x="280142" y="109323"/>
                  <a:pt x="295633" y="103127"/>
                </a:cubicBezTo>
                <a:cubicBezTo>
                  <a:pt x="303305" y="100058"/>
                  <a:pt x="308868" y="93072"/>
                  <a:pt x="316259" y="89377"/>
                </a:cubicBezTo>
                <a:cubicBezTo>
                  <a:pt x="322741" y="86136"/>
                  <a:pt x="330009" y="84794"/>
                  <a:pt x="336884" y="82502"/>
                </a:cubicBezTo>
                <a:cubicBezTo>
                  <a:pt x="341468" y="77919"/>
                  <a:pt x="344837" y="71651"/>
                  <a:pt x="350635" y="68752"/>
                </a:cubicBezTo>
                <a:cubicBezTo>
                  <a:pt x="363599" y="62270"/>
                  <a:pt x="391886" y="55001"/>
                  <a:pt x="391886" y="55001"/>
                </a:cubicBezTo>
                <a:cubicBezTo>
                  <a:pt x="398761" y="50418"/>
                  <a:pt x="404960" y="44607"/>
                  <a:pt x="412511" y="41251"/>
                </a:cubicBezTo>
                <a:cubicBezTo>
                  <a:pt x="425756" y="35364"/>
                  <a:pt x="440012" y="32084"/>
                  <a:pt x="453763" y="27500"/>
                </a:cubicBezTo>
                <a:cubicBezTo>
                  <a:pt x="460638" y="25208"/>
                  <a:pt x="467214" y="21650"/>
                  <a:pt x="474388" y="20625"/>
                </a:cubicBezTo>
                <a:cubicBezTo>
                  <a:pt x="506472" y="16042"/>
                  <a:pt x="538860" y="13231"/>
                  <a:pt x="570641" y="6875"/>
                </a:cubicBezTo>
                <a:lnTo>
                  <a:pt x="605017" y="0"/>
                </a:lnTo>
                <a:cubicBezTo>
                  <a:pt x="643976" y="2292"/>
                  <a:pt x="683759" y="-1415"/>
                  <a:pt x="721895" y="6875"/>
                </a:cubicBezTo>
                <a:cubicBezTo>
                  <a:pt x="738044" y="10386"/>
                  <a:pt x="749396" y="25209"/>
                  <a:pt x="763146" y="34376"/>
                </a:cubicBezTo>
                <a:cubicBezTo>
                  <a:pt x="787947" y="50910"/>
                  <a:pt x="806182" y="61116"/>
                  <a:pt x="825023" y="89377"/>
                </a:cubicBezTo>
                <a:cubicBezTo>
                  <a:pt x="857917" y="138718"/>
                  <a:pt x="840839" y="118942"/>
                  <a:pt x="873149" y="151254"/>
                </a:cubicBezTo>
                <a:cubicBezTo>
                  <a:pt x="890105" y="219082"/>
                  <a:pt x="867505" y="148724"/>
                  <a:pt x="893775" y="192505"/>
                </a:cubicBezTo>
                <a:cubicBezTo>
                  <a:pt x="920555" y="237136"/>
                  <a:pt x="879555" y="192034"/>
                  <a:pt x="914400" y="226881"/>
                </a:cubicBezTo>
                <a:cubicBezTo>
                  <a:pt x="916692" y="233756"/>
                  <a:pt x="918420" y="240845"/>
                  <a:pt x="921275" y="247506"/>
                </a:cubicBezTo>
                <a:cubicBezTo>
                  <a:pt x="925312" y="256926"/>
                  <a:pt x="931785" y="265284"/>
                  <a:pt x="935026" y="275007"/>
                </a:cubicBezTo>
                <a:cubicBezTo>
                  <a:pt x="941002" y="292935"/>
                  <a:pt x="948776" y="330009"/>
                  <a:pt x="948776" y="330009"/>
                </a:cubicBezTo>
                <a:cubicBezTo>
                  <a:pt x="951068" y="350634"/>
                  <a:pt x="955651" y="371133"/>
                  <a:pt x="955651" y="391885"/>
                </a:cubicBezTo>
                <a:cubicBezTo>
                  <a:pt x="955651" y="412670"/>
                  <a:pt x="952092" y="483167"/>
                  <a:pt x="935026" y="508764"/>
                </a:cubicBezTo>
                <a:lnTo>
                  <a:pt x="921275" y="529389"/>
                </a:lnTo>
                <a:cubicBezTo>
                  <a:pt x="910355" y="562150"/>
                  <a:pt x="915591" y="566938"/>
                  <a:pt x="893775" y="584391"/>
                </a:cubicBezTo>
                <a:cubicBezTo>
                  <a:pt x="887323" y="589553"/>
                  <a:pt x="880540" y="594446"/>
                  <a:pt x="873149" y="598141"/>
                </a:cubicBezTo>
                <a:cubicBezTo>
                  <a:pt x="866667" y="601382"/>
                  <a:pt x="859399" y="602724"/>
                  <a:pt x="852524" y="605016"/>
                </a:cubicBezTo>
                <a:cubicBezTo>
                  <a:pt x="845649" y="609600"/>
                  <a:pt x="839449" y="615411"/>
                  <a:pt x="831898" y="618767"/>
                </a:cubicBezTo>
                <a:cubicBezTo>
                  <a:pt x="802490" y="631837"/>
                  <a:pt x="791144" y="631393"/>
                  <a:pt x="763146" y="639392"/>
                </a:cubicBezTo>
                <a:cubicBezTo>
                  <a:pt x="737370" y="646756"/>
                  <a:pt x="744580" y="647767"/>
                  <a:pt x="715020" y="653142"/>
                </a:cubicBezTo>
                <a:cubicBezTo>
                  <a:pt x="699076" y="656041"/>
                  <a:pt x="682935" y="657726"/>
                  <a:pt x="666893" y="660018"/>
                </a:cubicBezTo>
                <a:cubicBezTo>
                  <a:pt x="388396" y="650734"/>
                  <a:pt x="543341" y="662156"/>
                  <a:pt x="405636" y="646267"/>
                </a:cubicBezTo>
                <a:cubicBezTo>
                  <a:pt x="364405" y="641510"/>
                  <a:pt x="322582" y="640657"/>
                  <a:pt x="281883" y="632517"/>
                </a:cubicBezTo>
                <a:cubicBezTo>
                  <a:pt x="254608" y="627062"/>
                  <a:pt x="217390" y="620186"/>
                  <a:pt x="192505" y="611891"/>
                </a:cubicBezTo>
                <a:lnTo>
                  <a:pt x="151254" y="598141"/>
                </a:lnTo>
                <a:cubicBezTo>
                  <a:pt x="99877" y="546764"/>
                  <a:pt x="131556" y="582938"/>
                  <a:pt x="103128" y="543139"/>
                </a:cubicBezTo>
                <a:cubicBezTo>
                  <a:pt x="97930" y="535862"/>
                  <a:pt x="74157" y="505823"/>
                  <a:pt x="68752" y="495013"/>
                </a:cubicBezTo>
                <a:cubicBezTo>
                  <a:pt x="65511" y="488531"/>
                  <a:pt x="65118" y="480870"/>
                  <a:pt x="61877" y="474388"/>
                </a:cubicBezTo>
                <a:cubicBezTo>
                  <a:pt x="58182" y="466997"/>
                  <a:pt x="51822" y="461153"/>
                  <a:pt x="48127" y="453762"/>
                </a:cubicBezTo>
                <a:cubicBezTo>
                  <a:pt x="44886" y="447280"/>
                  <a:pt x="44492" y="439618"/>
                  <a:pt x="41251" y="433136"/>
                </a:cubicBezTo>
                <a:cubicBezTo>
                  <a:pt x="16445" y="383525"/>
                  <a:pt x="37858" y="445278"/>
                  <a:pt x="13751" y="385010"/>
                </a:cubicBezTo>
                <a:cubicBezTo>
                  <a:pt x="8368" y="371552"/>
                  <a:pt x="0" y="343759"/>
                  <a:pt x="0" y="343759"/>
                </a:cubicBezTo>
                <a:cubicBezTo>
                  <a:pt x="2659" y="319824"/>
                  <a:pt x="4374" y="265008"/>
                  <a:pt x="20626" y="240631"/>
                </a:cubicBezTo>
                <a:lnTo>
                  <a:pt x="34376" y="220006"/>
                </a:lnTo>
                <a:cubicBezTo>
                  <a:pt x="36668" y="213131"/>
                  <a:pt x="37522" y="205594"/>
                  <a:pt x="41251" y="199380"/>
                </a:cubicBezTo>
                <a:cubicBezTo>
                  <a:pt x="44586" y="193822"/>
                  <a:pt x="50022" y="189780"/>
                  <a:pt x="55002" y="185630"/>
                </a:cubicBezTo>
                <a:cubicBezTo>
                  <a:pt x="81780" y="163315"/>
                  <a:pt x="80232" y="166139"/>
                  <a:pt x="110003" y="151254"/>
                </a:cubicBezTo>
                <a:cubicBezTo>
                  <a:pt x="114587" y="146670"/>
                  <a:pt x="117956" y="140402"/>
                  <a:pt x="123754" y="137503"/>
                </a:cubicBezTo>
                <a:cubicBezTo>
                  <a:pt x="151955" y="123402"/>
                  <a:pt x="218861" y="122607"/>
                  <a:pt x="247507" y="11687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FA606-6877-024A-B6C6-7063C89E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15" y="2443273"/>
            <a:ext cx="2261061" cy="2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AEAB5A-CAF5-D948-9061-8E071EA2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66356" y="552289"/>
            <a:ext cx="1141013" cy="1141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B267E-1742-F643-A5A7-7E92B74CC1B4}"/>
              </a:ext>
            </a:extLst>
          </p:cNvPr>
          <p:cNvSpPr txBox="1"/>
          <p:nvPr/>
        </p:nvSpPr>
        <p:spPr>
          <a:xfrm>
            <a:off x="4388527" y="819802"/>
            <a:ext cx="79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D74B83B-B7A8-8C47-A1AE-BB6CA5625ACB}"/>
              </a:ext>
            </a:extLst>
          </p:cNvPr>
          <p:cNvSpPr/>
          <p:nvPr/>
        </p:nvSpPr>
        <p:spPr>
          <a:xfrm>
            <a:off x="2311341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9D7F55-5C42-9E49-8D07-3B71BCB42688}"/>
              </a:ext>
            </a:extLst>
          </p:cNvPr>
          <p:cNvSpPr/>
          <p:nvPr/>
        </p:nvSpPr>
        <p:spPr>
          <a:xfrm>
            <a:off x="3958248" y="819802"/>
            <a:ext cx="314496" cy="53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E48AD9-4DBE-244F-B1D4-085928E8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5" y="510540"/>
            <a:ext cx="1544446" cy="1348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281386-5722-9D4B-915C-1E3B0F850111}"/>
              </a:ext>
            </a:extLst>
          </p:cNvPr>
          <p:cNvSpPr txBox="1"/>
          <p:nvPr/>
        </p:nvSpPr>
        <p:spPr>
          <a:xfrm>
            <a:off x="249049" y="1858950"/>
            <a:ext cx="4440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want to know the minimum possible temperature of the roaster.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(if it exists!)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56E09-5C10-1147-82B2-B2599B3D85DB}"/>
              </a:ext>
            </a:extLst>
          </p:cNvPr>
          <p:cNvSpPr txBox="1"/>
          <p:nvPr/>
        </p:nvSpPr>
        <p:spPr>
          <a:xfrm>
            <a:off x="219888" y="204635"/>
            <a:ext cx="2848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Operators of a Random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B8C9C-CED7-024C-951D-B98901E0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2325494"/>
            <a:ext cx="3687487" cy="1887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044ABB-C2D2-414E-A291-BE430B23C39A}"/>
              </a:ext>
            </a:extLst>
          </p:cNvPr>
          <p:cNvSpPr/>
          <p:nvPr/>
        </p:nvSpPr>
        <p:spPr>
          <a:xfrm>
            <a:off x="405636" y="3114460"/>
            <a:ext cx="1271910" cy="1251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l-GR" sz="1200" dirty="0">
                <a:solidFill>
                  <a:schemeClr val="tx1"/>
                </a:solidFill>
              </a:rPr>
              <a:t>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7BEC1-9D45-5D45-A44D-06188127F545}"/>
              </a:ext>
            </a:extLst>
          </p:cNvPr>
          <p:cNvSpPr txBox="1"/>
          <p:nvPr/>
        </p:nvSpPr>
        <p:spPr>
          <a:xfrm>
            <a:off x="2625837" y="3534957"/>
            <a:ext cx="785793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–459.67°F.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D1512-A68D-DA44-A9C0-FBED91AC0CC7}"/>
              </a:ext>
            </a:extLst>
          </p:cNvPr>
          <p:cNvSpPr txBox="1"/>
          <p:nvPr/>
        </p:nvSpPr>
        <p:spPr>
          <a:xfrm>
            <a:off x="1973580" y="3307080"/>
            <a:ext cx="251992" cy="257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40007DE-5F83-4643-ABB4-4BEECB41AA90}"/>
              </a:ext>
            </a:extLst>
          </p:cNvPr>
          <p:cNvSpPr/>
          <p:nvPr/>
        </p:nvSpPr>
        <p:spPr>
          <a:xfrm>
            <a:off x="1154528" y="3534957"/>
            <a:ext cx="1471309" cy="508763"/>
          </a:xfrm>
          <a:custGeom>
            <a:avLst/>
            <a:gdLst>
              <a:gd name="connsiteX0" fmla="*/ 0 w 1471309"/>
              <a:gd name="connsiteY0" fmla="*/ 508763 h 508763"/>
              <a:gd name="connsiteX1" fmla="*/ 41252 w 1471309"/>
              <a:gd name="connsiteY1" fmla="*/ 453762 h 508763"/>
              <a:gd name="connsiteX2" fmla="*/ 61877 w 1471309"/>
              <a:gd name="connsiteY2" fmla="*/ 433136 h 508763"/>
              <a:gd name="connsiteX3" fmla="*/ 75628 w 1471309"/>
              <a:gd name="connsiteY3" fmla="*/ 412511 h 508763"/>
              <a:gd name="connsiteX4" fmla="*/ 96253 w 1471309"/>
              <a:gd name="connsiteY4" fmla="*/ 398760 h 508763"/>
              <a:gd name="connsiteX5" fmla="*/ 137504 w 1471309"/>
              <a:gd name="connsiteY5" fmla="*/ 357509 h 508763"/>
              <a:gd name="connsiteX6" fmla="*/ 158130 w 1471309"/>
              <a:gd name="connsiteY6" fmla="*/ 336884 h 508763"/>
              <a:gd name="connsiteX7" fmla="*/ 206256 w 1471309"/>
              <a:gd name="connsiteY7" fmla="*/ 281882 h 508763"/>
              <a:gd name="connsiteX8" fmla="*/ 226882 w 1471309"/>
              <a:gd name="connsiteY8" fmla="*/ 275007 h 508763"/>
              <a:gd name="connsiteX9" fmla="*/ 302509 w 1471309"/>
              <a:gd name="connsiteY9" fmla="*/ 206255 h 508763"/>
              <a:gd name="connsiteX10" fmla="*/ 323134 w 1471309"/>
              <a:gd name="connsiteY10" fmla="*/ 185630 h 508763"/>
              <a:gd name="connsiteX11" fmla="*/ 378136 w 1471309"/>
              <a:gd name="connsiteY11" fmla="*/ 144378 h 508763"/>
              <a:gd name="connsiteX12" fmla="*/ 426262 w 1471309"/>
              <a:gd name="connsiteY12" fmla="*/ 110003 h 508763"/>
              <a:gd name="connsiteX13" fmla="*/ 481264 w 1471309"/>
              <a:gd name="connsiteY13" fmla="*/ 82502 h 508763"/>
              <a:gd name="connsiteX14" fmla="*/ 508764 w 1471309"/>
              <a:gd name="connsiteY14" fmla="*/ 68751 h 508763"/>
              <a:gd name="connsiteX15" fmla="*/ 536265 w 1471309"/>
              <a:gd name="connsiteY15" fmla="*/ 61876 h 508763"/>
              <a:gd name="connsiteX16" fmla="*/ 598142 w 1471309"/>
              <a:gd name="connsiteY16" fmla="*/ 34375 h 508763"/>
              <a:gd name="connsiteX17" fmla="*/ 625643 w 1471309"/>
              <a:gd name="connsiteY17" fmla="*/ 20625 h 508763"/>
              <a:gd name="connsiteX18" fmla="*/ 660018 w 1471309"/>
              <a:gd name="connsiteY18" fmla="*/ 13750 h 508763"/>
              <a:gd name="connsiteX19" fmla="*/ 715020 w 1471309"/>
              <a:gd name="connsiteY19" fmla="*/ 0 h 508763"/>
              <a:gd name="connsiteX20" fmla="*/ 1051904 w 1471309"/>
              <a:gd name="connsiteY20" fmla="*/ 6875 h 508763"/>
              <a:gd name="connsiteX21" fmla="*/ 1113781 w 1471309"/>
              <a:gd name="connsiteY21" fmla="*/ 20625 h 508763"/>
              <a:gd name="connsiteX22" fmla="*/ 1155032 w 1471309"/>
              <a:gd name="connsiteY22" fmla="*/ 27500 h 508763"/>
              <a:gd name="connsiteX23" fmla="*/ 1216909 w 1471309"/>
              <a:gd name="connsiteY23" fmla="*/ 55001 h 508763"/>
              <a:gd name="connsiteX24" fmla="*/ 1244409 w 1471309"/>
              <a:gd name="connsiteY24" fmla="*/ 68751 h 508763"/>
              <a:gd name="connsiteX25" fmla="*/ 1299411 w 1471309"/>
              <a:gd name="connsiteY25" fmla="*/ 82502 h 508763"/>
              <a:gd name="connsiteX26" fmla="*/ 1368163 w 1471309"/>
              <a:gd name="connsiteY26" fmla="*/ 96252 h 508763"/>
              <a:gd name="connsiteX27" fmla="*/ 1409414 w 1471309"/>
              <a:gd name="connsiteY27" fmla="*/ 110003 h 508763"/>
              <a:gd name="connsiteX28" fmla="*/ 1430040 w 1471309"/>
              <a:gd name="connsiteY28" fmla="*/ 123753 h 508763"/>
              <a:gd name="connsiteX29" fmla="*/ 1471291 w 1471309"/>
              <a:gd name="connsiteY29" fmla="*/ 144378 h 50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71309" h="508763">
                <a:moveTo>
                  <a:pt x="0" y="508763"/>
                </a:moveTo>
                <a:cubicBezTo>
                  <a:pt x="13751" y="490429"/>
                  <a:pt x="26740" y="471499"/>
                  <a:pt x="41252" y="453762"/>
                </a:cubicBezTo>
                <a:cubicBezTo>
                  <a:pt x="47409" y="446237"/>
                  <a:pt x="55652" y="440605"/>
                  <a:pt x="61877" y="433136"/>
                </a:cubicBezTo>
                <a:cubicBezTo>
                  <a:pt x="67167" y="426788"/>
                  <a:pt x="69785" y="418354"/>
                  <a:pt x="75628" y="412511"/>
                </a:cubicBezTo>
                <a:cubicBezTo>
                  <a:pt x="81471" y="406668"/>
                  <a:pt x="90077" y="404250"/>
                  <a:pt x="96253" y="398760"/>
                </a:cubicBezTo>
                <a:cubicBezTo>
                  <a:pt x="110787" y="385841"/>
                  <a:pt x="123754" y="371259"/>
                  <a:pt x="137504" y="357509"/>
                </a:cubicBezTo>
                <a:cubicBezTo>
                  <a:pt x="144379" y="350634"/>
                  <a:pt x="152737" y="344974"/>
                  <a:pt x="158130" y="336884"/>
                </a:cubicBezTo>
                <a:cubicBezTo>
                  <a:pt x="174033" y="313028"/>
                  <a:pt x="179442" y="301992"/>
                  <a:pt x="206256" y="281882"/>
                </a:cubicBezTo>
                <a:cubicBezTo>
                  <a:pt x="212054" y="277534"/>
                  <a:pt x="220007" y="277299"/>
                  <a:pt x="226882" y="275007"/>
                </a:cubicBezTo>
                <a:cubicBezTo>
                  <a:pt x="317914" y="183975"/>
                  <a:pt x="223213" y="275639"/>
                  <a:pt x="302509" y="206255"/>
                </a:cubicBezTo>
                <a:cubicBezTo>
                  <a:pt x="309826" y="199853"/>
                  <a:pt x="315817" y="192032"/>
                  <a:pt x="323134" y="185630"/>
                </a:cubicBezTo>
                <a:cubicBezTo>
                  <a:pt x="362179" y="151466"/>
                  <a:pt x="346305" y="167114"/>
                  <a:pt x="378136" y="144378"/>
                </a:cubicBezTo>
                <a:cubicBezTo>
                  <a:pt x="389430" y="136311"/>
                  <a:pt x="412556" y="117479"/>
                  <a:pt x="426262" y="110003"/>
                </a:cubicBezTo>
                <a:cubicBezTo>
                  <a:pt x="444257" y="100187"/>
                  <a:pt x="462930" y="91669"/>
                  <a:pt x="481264" y="82502"/>
                </a:cubicBezTo>
                <a:cubicBezTo>
                  <a:pt x="490431" y="77919"/>
                  <a:pt x="498821" y="71237"/>
                  <a:pt x="508764" y="68751"/>
                </a:cubicBezTo>
                <a:lnTo>
                  <a:pt x="536265" y="61876"/>
                </a:lnTo>
                <a:cubicBezTo>
                  <a:pt x="587426" y="23507"/>
                  <a:pt x="537935" y="54444"/>
                  <a:pt x="598142" y="34375"/>
                </a:cubicBezTo>
                <a:cubicBezTo>
                  <a:pt x="607865" y="31134"/>
                  <a:pt x="615920" y="23866"/>
                  <a:pt x="625643" y="20625"/>
                </a:cubicBezTo>
                <a:cubicBezTo>
                  <a:pt x="636729" y="16930"/>
                  <a:pt x="648632" y="16377"/>
                  <a:pt x="660018" y="13750"/>
                </a:cubicBezTo>
                <a:cubicBezTo>
                  <a:pt x="678432" y="9501"/>
                  <a:pt x="715020" y="0"/>
                  <a:pt x="715020" y="0"/>
                </a:cubicBezTo>
                <a:lnTo>
                  <a:pt x="1051904" y="6875"/>
                </a:lnTo>
                <a:cubicBezTo>
                  <a:pt x="1105295" y="8816"/>
                  <a:pt x="1077336" y="12526"/>
                  <a:pt x="1113781" y="20625"/>
                </a:cubicBezTo>
                <a:cubicBezTo>
                  <a:pt x="1127389" y="23649"/>
                  <a:pt x="1141282" y="25208"/>
                  <a:pt x="1155032" y="27500"/>
                </a:cubicBezTo>
                <a:cubicBezTo>
                  <a:pt x="1215703" y="67948"/>
                  <a:pt x="1118731" y="5912"/>
                  <a:pt x="1216909" y="55001"/>
                </a:cubicBezTo>
                <a:cubicBezTo>
                  <a:pt x="1226076" y="59584"/>
                  <a:pt x="1234989" y="64714"/>
                  <a:pt x="1244409" y="68751"/>
                </a:cubicBezTo>
                <a:cubicBezTo>
                  <a:pt x="1261989" y="76286"/>
                  <a:pt x="1280714" y="79103"/>
                  <a:pt x="1299411" y="82502"/>
                </a:cubicBezTo>
                <a:cubicBezTo>
                  <a:pt x="1330854" y="88219"/>
                  <a:pt x="1340104" y="87834"/>
                  <a:pt x="1368163" y="96252"/>
                </a:cubicBezTo>
                <a:cubicBezTo>
                  <a:pt x="1382046" y="100417"/>
                  <a:pt x="1397354" y="101963"/>
                  <a:pt x="1409414" y="110003"/>
                </a:cubicBezTo>
                <a:cubicBezTo>
                  <a:pt x="1416289" y="114586"/>
                  <a:pt x="1422489" y="120397"/>
                  <a:pt x="1430040" y="123753"/>
                </a:cubicBezTo>
                <a:cubicBezTo>
                  <a:pt x="1473465" y="143052"/>
                  <a:pt x="1471291" y="122246"/>
                  <a:pt x="1471291" y="1443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143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2020-05-02T23:21:02Z</cp:lastPrinted>
  <dcterms:created xsi:type="dcterms:W3CDTF">2020-05-01T23:47:31Z</dcterms:created>
  <dcterms:modified xsi:type="dcterms:W3CDTF">2020-05-03T02:02:14Z</dcterms:modified>
</cp:coreProperties>
</file>