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5943600" cy="4572000"/>
  <p:notesSz cx="6858000" cy="9144000"/>
  <p:defaultTextStyle>
    <a:defPPr>
      <a:defRPr lang="en-US"/>
    </a:defPPr>
    <a:lvl1pPr marL="0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1pPr>
    <a:lvl2pPr marL="272533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2pPr>
    <a:lvl3pPr marL="545069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3pPr>
    <a:lvl4pPr marL="817602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4pPr>
    <a:lvl5pPr marL="1090137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5pPr>
    <a:lvl6pPr marL="1362670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6pPr>
    <a:lvl7pPr marL="1635204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7pPr>
    <a:lvl8pPr marL="1907739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8pPr>
    <a:lvl9pPr marL="2180271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/>
    <p:restoredTop sz="94674"/>
  </p:normalViewPr>
  <p:slideViewPr>
    <p:cSldViewPr snapToGrid="0" snapToObjects="1">
      <p:cViewPr varScale="1">
        <p:scale>
          <a:sx n="186" d="100"/>
          <a:sy n="186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F1536-33D1-FE41-A23E-06FE87F2B65B}"/>
              </a:ext>
            </a:extLst>
          </p:cNvPr>
          <p:cNvSpPr/>
          <p:nvPr/>
        </p:nvSpPr>
        <p:spPr>
          <a:xfrm>
            <a:off x="762947" y="2159584"/>
            <a:ext cx="1564395" cy="1564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Sample Space</a:t>
            </a:r>
            <a:r>
              <a:rPr lang="en-US" sz="1100" dirty="0"/>
              <a:t> </a:t>
            </a:r>
          </a:p>
          <a:p>
            <a:r>
              <a:rPr lang="el-GR" sz="4000" dirty="0"/>
              <a:t>Ω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91FC7-0478-6F43-AD3F-0FFE2BCFC19D}"/>
              </a:ext>
            </a:extLst>
          </p:cNvPr>
          <p:cNvSpPr txBox="1"/>
          <p:nvPr/>
        </p:nvSpPr>
        <p:spPr>
          <a:xfrm>
            <a:off x="762947" y="3723975"/>
            <a:ext cx="891591" cy="422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 S </a:t>
            </a:r>
          </a:p>
          <a:p>
            <a:r>
              <a:rPr lang="en-US" dirty="0"/>
              <a:t>Probability 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808DF-ADA1-9D4F-8761-BE174EC7B00B}"/>
              </a:ext>
            </a:extLst>
          </p:cNvPr>
          <p:cNvSpPr txBox="1"/>
          <p:nvPr/>
        </p:nvSpPr>
        <p:spPr>
          <a:xfrm rot="18331617">
            <a:off x="778417" y="2665871"/>
            <a:ext cx="1464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 👉🏽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268CEBD-434F-D740-9E60-9295D8C2818F}"/>
              </a:ext>
            </a:extLst>
          </p:cNvPr>
          <p:cNvSpPr/>
          <p:nvPr/>
        </p:nvSpPr>
        <p:spPr>
          <a:xfrm>
            <a:off x="296931" y="3349502"/>
            <a:ext cx="1504709" cy="1193029"/>
          </a:xfrm>
          <a:prstGeom prst="cloud">
            <a:avLst/>
          </a:prstGeom>
          <a:solidFill>
            <a:schemeClr val="bg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Nature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AEAB5A-CAF5-D948-9061-8E071EA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7046" y="435908"/>
            <a:ext cx="1422400" cy="142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B267E-1742-F643-A5A7-7E92B74CC1B4}"/>
              </a:ext>
            </a:extLst>
          </p:cNvPr>
          <p:cNvSpPr txBox="1"/>
          <p:nvPr/>
        </p:nvSpPr>
        <p:spPr>
          <a:xfrm>
            <a:off x="4886900" y="90871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206B9-C088-554B-86BC-818A84A8784A}"/>
              </a:ext>
            </a:extLst>
          </p:cNvPr>
          <p:cNvSpPr txBox="1"/>
          <p:nvPr/>
        </p:nvSpPr>
        <p:spPr>
          <a:xfrm>
            <a:off x="3452137" y="2664778"/>
            <a:ext cx="372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C4C22-52E3-0248-89EF-87403118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537" y="2783027"/>
            <a:ext cx="330200" cy="31750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7D74B83B-B7A8-8C47-A1AE-BB6CA5625ACB}"/>
              </a:ext>
            </a:extLst>
          </p:cNvPr>
          <p:cNvSpPr/>
          <p:nvPr/>
        </p:nvSpPr>
        <p:spPr>
          <a:xfrm>
            <a:off x="2655043" y="878554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28CECC5-B507-7949-A9BC-8CF484D5D62C}"/>
              </a:ext>
            </a:extLst>
          </p:cNvPr>
          <p:cNvSpPr/>
          <p:nvPr/>
        </p:nvSpPr>
        <p:spPr>
          <a:xfrm>
            <a:off x="2655042" y="2673223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39D7F55-5C42-9E49-8D07-3B71BCB42688}"/>
              </a:ext>
            </a:extLst>
          </p:cNvPr>
          <p:cNvSpPr/>
          <p:nvPr/>
        </p:nvSpPr>
        <p:spPr>
          <a:xfrm>
            <a:off x="4301950" y="878554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BF06DAB-DB59-0F47-95D9-03155589B059}"/>
              </a:ext>
            </a:extLst>
          </p:cNvPr>
          <p:cNvSpPr/>
          <p:nvPr/>
        </p:nvSpPr>
        <p:spPr>
          <a:xfrm>
            <a:off x="4301952" y="2666820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E48AD9-4DBE-244F-B1D4-085928E80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77" y="285424"/>
            <a:ext cx="1925324" cy="16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8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F1536-33D1-FE41-A23E-06FE87F2B65B}"/>
              </a:ext>
            </a:extLst>
          </p:cNvPr>
          <p:cNvSpPr/>
          <p:nvPr/>
        </p:nvSpPr>
        <p:spPr>
          <a:xfrm>
            <a:off x="742322" y="255157"/>
            <a:ext cx="1564395" cy="1564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Sample Space</a:t>
            </a:r>
            <a:r>
              <a:rPr lang="en-US" sz="1100" dirty="0"/>
              <a:t> </a:t>
            </a:r>
          </a:p>
          <a:p>
            <a:r>
              <a:rPr lang="el-GR" sz="4000" dirty="0"/>
              <a:t>Ω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206B9-C088-554B-86BC-818A84A8784A}"/>
              </a:ext>
            </a:extLst>
          </p:cNvPr>
          <p:cNvSpPr txBox="1"/>
          <p:nvPr/>
        </p:nvSpPr>
        <p:spPr>
          <a:xfrm>
            <a:off x="3355312" y="760351"/>
            <a:ext cx="372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C4C22-52E3-0248-89EF-87403118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59" y="872197"/>
            <a:ext cx="330200" cy="3175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D28CECC5-B507-7949-A9BC-8CF484D5D62C}"/>
              </a:ext>
            </a:extLst>
          </p:cNvPr>
          <p:cNvSpPr/>
          <p:nvPr/>
        </p:nvSpPr>
        <p:spPr>
          <a:xfrm>
            <a:off x="2634417" y="768796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BF06DAB-DB59-0F47-95D9-03155589B059}"/>
              </a:ext>
            </a:extLst>
          </p:cNvPr>
          <p:cNvSpPr/>
          <p:nvPr/>
        </p:nvSpPr>
        <p:spPr>
          <a:xfrm>
            <a:off x="4118681" y="768796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AD5B54-FE47-294D-A72F-FEF7159EEF69}"/>
              </a:ext>
            </a:extLst>
          </p:cNvPr>
          <p:cNvCxnSpPr>
            <a:cxnSpLocks/>
          </p:cNvCxnSpPr>
          <p:nvPr/>
        </p:nvCxnSpPr>
        <p:spPr>
          <a:xfrm>
            <a:off x="5067014" y="316259"/>
            <a:ext cx="0" cy="1503293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3127D-C15A-1345-8B91-2FCBA1A2E383}"/>
              </a:ext>
            </a:extLst>
          </p:cNvPr>
          <p:cNvCxnSpPr>
            <a:cxnSpLocks/>
          </p:cNvCxnSpPr>
          <p:nvPr/>
        </p:nvCxnSpPr>
        <p:spPr>
          <a:xfrm>
            <a:off x="4991100" y="1036320"/>
            <a:ext cx="16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0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16</Words>
  <Application>Microsoft Macintosh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2020-05-11T06:10:09Z</cp:lastPrinted>
  <dcterms:created xsi:type="dcterms:W3CDTF">2020-05-01T23:47:31Z</dcterms:created>
  <dcterms:modified xsi:type="dcterms:W3CDTF">2020-05-11T06:10:22Z</dcterms:modified>
</cp:coreProperties>
</file>