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5943600" cy="1828800"/>
  <p:notesSz cx="6858000" cy="9144000"/>
  <p:defaultTextStyle>
    <a:defPPr>
      <a:defRPr lang="en-US"/>
    </a:defPPr>
    <a:lvl1pPr marL="0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1pPr>
    <a:lvl2pPr marL="272533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2pPr>
    <a:lvl3pPr marL="545069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3pPr>
    <a:lvl4pPr marL="817602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4pPr>
    <a:lvl5pPr marL="1090137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5pPr>
    <a:lvl6pPr marL="1362670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6pPr>
    <a:lvl7pPr marL="1635204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7pPr>
    <a:lvl8pPr marL="1907739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8pPr>
    <a:lvl9pPr marL="2180271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7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176" y="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9297"/>
            <a:ext cx="4457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960543"/>
            <a:ext cx="4457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97367"/>
            <a:ext cx="128158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97367"/>
            <a:ext cx="3770471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455930"/>
            <a:ext cx="512635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223857"/>
            <a:ext cx="512635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97367"/>
            <a:ext cx="512635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448310"/>
            <a:ext cx="251442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668020"/>
            <a:ext cx="2514421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448310"/>
            <a:ext cx="25268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668020"/>
            <a:ext cx="2526804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63314"/>
            <a:ext cx="300894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63314"/>
            <a:ext cx="300894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97367"/>
            <a:ext cx="512635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86833"/>
            <a:ext cx="512635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9BB6-D1C7-DA48-A0DC-60CD224EBC0A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695027"/>
            <a:ext cx="200596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3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F1536-33D1-FE41-A23E-06FE87F2B65B}"/>
              </a:ext>
            </a:extLst>
          </p:cNvPr>
          <p:cNvSpPr/>
          <p:nvPr/>
        </p:nvSpPr>
        <p:spPr>
          <a:xfrm>
            <a:off x="253403" y="137435"/>
            <a:ext cx="1564395" cy="1564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4000" dirty="0"/>
              <a:t>Ω</a:t>
            </a:r>
            <a:endParaRPr lang="en-US" sz="4000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28CECC5-B507-7949-A9BC-8CF484D5D62C}"/>
              </a:ext>
            </a:extLst>
          </p:cNvPr>
          <p:cNvSpPr/>
          <p:nvPr/>
        </p:nvSpPr>
        <p:spPr>
          <a:xfrm>
            <a:off x="2038706" y="642629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BF06DAB-DB59-0F47-95D9-03155589B059}"/>
              </a:ext>
            </a:extLst>
          </p:cNvPr>
          <p:cNvSpPr/>
          <p:nvPr/>
        </p:nvSpPr>
        <p:spPr>
          <a:xfrm>
            <a:off x="2983764" y="659519"/>
            <a:ext cx="321429" cy="53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AD5B54-FE47-294D-A72F-FEF7159EEF69}"/>
              </a:ext>
            </a:extLst>
          </p:cNvPr>
          <p:cNvCxnSpPr>
            <a:cxnSpLocks/>
          </p:cNvCxnSpPr>
          <p:nvPr/>
        </p:nvCxnSpPr>
        <p:spPr>
          <a:xfrm flipV="1">
            <a:off x="3305195" y="1307973"/>
            <a:ext cx="2406674" cy="16889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D46EF2-4718-A149-AA6E-18882BF0ABC0}"/>
              </a:ext>
            </a:extLst>
          </p:cNvPr>
          <p:cNvCxnSpPr>
            <a:cxnSpLocks/>
          </p:cNvCxnSpPr>
          <p:nvPr/>
        </p:nvCxnSpPr>
        <p:spPr>
          <a:xfrm rot="16200000">
            <a:off x="5372693" y="1307972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D6D743-B602-834C-A2ED-FF917364D344}"/>
              </a:ext>
            </a:extLst>
          </p:cNvPr>
          <p:cNvCxnSpPr/>
          <p:nvPr/>
        </p:nvCxnSpPr>
        <p:spPr>
          <a:xfrm flipV="1">
            <a:off x="3790079" y="1179737"/>
            <a:ext cx="0" cy="1282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7245D-EBE9-414F-811D-8520E815E9EA}"/>
              </a:ext>
            </a:extLst>
          </p:cNvPr>
          <p:cNvCxnSpPr>
            <a:cxnSpLocks/>
          </p:cNvCxnSpPr>
          <p:nvPr/>
        </p:nvCxnSpPr>
        <p:spPr>
          <a:xfrm flipV="1">
            <a:off x="4049159" y="838200"/>
            <a:ext cx="0" cy="4697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3A930-C64A-0942-9403-2C7F57C9C2C6}"/>
              </a:ext>
            </a:extLst>
          </p:cNvPr>
          <p:cNvCxnSpPr>
            <a:cxnSpLocks/>
          </p:cNvCxnSpPr>
          <p:nvPr/>
        </p:nvCxnSpPr>
        <p:spPr>
          <a:xfrm flipV="1">
            <a:off x="4453019" y="762000"/>
            <a:ext cx="0" cy="5628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1DD95C-256A-9C41-8358-A5252162ABF6}"/>
              </a:ext>
            </a:extLst>
          </p:cNvPr>
          <p:cNvCxnSpPr>
            <a:cxnSpLocks/>
          </p:cNvCxnSpPr>
          <p:nvPr/>
        </p:nvCxnSpPr>
        <p:spPr>
          <a:xfrm flipV="1">
            <a:off x="4940699" y="926848"/>
            <a:ext cx="0" cy="3980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096993-0DAA-C74B-B819-538BE421CD6C}"/>
              </a:ext>
            </a:extLst>
          </p:cNvPr>
          <p:cNvCxnSpPr>
            <a:cxnSpLocks/>
          </p:cNvCxnSpPr>
          <p:nvPr/>
        </p:nvCxnSpPr>
        <p:spPr>
          <a:xfrm flipV="1">
            <a:off x="5336939" y="1125855"/>
            <a:ext cx="0" cy="1821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1B136E-0076-C745-9D2B-CB33718D0CA7}"/>
              </a:ext>
            </a:extLst>
          </p:cNvPr>
          <p:cNvCxnSpPr>
            <a:cxnSpLocks/>
          </p:cNvCxnSpPr>
          <p:nvPr/>
        </p:nvCxnSpPr>
        <p:spPr>
          <a:xfrm flipV="1">
            <a:off x="3585536" y="535709"/>
            <a:ext cx="0" cy="772264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B873235-767B-9148-842A-C594B0B1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457" y="1487054"/>
            <a:ext cx="163826" cy="146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89EB8E-62BF-F84D-A7C8-3C5A79EB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927" y="212436"/>
            <a:ext cx="439152" cy="2499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DE4DC5-E0EA-3342-A3D5-274EC604F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00" y="768098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0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2020-05-05T23:24:19Z</cp:lastPrinted>
  <dcterms:created xsi:type="dcterms:W3CDTF">2020-05-01T23:47:31Z</dcterms:created>
  <dcterms:modified xsi:type="dcterms:W3CDTF">2020-06-22T00:04:31Z</dcterms:modified>
</cp:coreProperties>
</file>