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5943600" cy="4572000"/>
  <p:notesSz cx="6858000" cy="9144000"/>
  <p:defaultTextStyle>
    <a:defPPr>
      <a:defRPr lang="en-US"/>
    </a:defPPr>
    <a:lvl1pPr marL="0" algn="l" defTabSz="545069" rtl="0" eaLnBrk="1" latinLnBrk="0" hangingPunct="1">
      <a:defRPr sz="1074" kern="1200">
        <a:solidFill>
          <a:schemeClr val="tx1"/>
        </a:solidFill>
        <a:latin typeface="+mn-lt"/>
        <a:ea typeface="+mn-ea"/>
        <a:cs typeface="+mn-cs"/>
      </a:defRPr>
    </a:lvl1pPr>
    <a:lvl2pPr marL="272533" algn="l" defTabSz="545069" rtl="0" eaLnBrk="1" latinLnBrk="0" hangingPunct="1">
      <a:defRPr sz="1074" kern="1200">
        <a:solidFill>
          <a:schemeClr val="tx1"/>
        </a:solidFill>
        <a:latin typeface="+mn-lt"/>
        <a:ea typeface="+mn-ea"/>
        <a:cs typeface="+mn-cs"/>
      </a:defRPr>
    </a:lvl2pPr>
    <a:lvl3pPr marL="545069" algn="l" defTabSz="545069" rtl="0" eaLnBrk="1" latinLnBrk="0" hangingPunct="1">
      <a:defRPr sz="1074" kern="1200">
        <a:solidFill>
          <a:schemeClr val="tx1"/>
        </a:solidFill>
        <a:latin typeface="+mn-lt"/>
        <a:ea typeface="+mn-ea"/>
        <a:cs typeface="+mn-cs"/>
      </a:defRPr>
    </a:lvl3pPr>
    <a:lvl4pPr marL="817602" algn="l" defTabSz="545069" rtl="0" eaLnBrk="1" latinLnBrk="0" hangingPunct="1">
      <a:defRPr sz="1074" kern="1200">
        <a:solidFill>
          <a:schemeClr val="tx1"/>
        </a:solidFill>
        <a:latin typeface="+mn-lt"/>
        <a:ea typeface="+mn-ea"/>
        <a:cs typeface="+mn-cs"/>
      </a:defRPr>
    </a:lvl4pPr>
    <a:lvl5pPr marL="1090137" algn="l" defTabSz="545069" rtl="0" eaLnBrk="1" latinLnBrk="0" hangingPunct="1">
      <a:defRPr sz="1074" kern="1200">
        <a:solidFill>
          <a:schemeClr val="tx1"/>
        </a:solidFill>
        <a:latin typeface="+mn-lt"/>
        <a:ea typeface="+mn-ea"/>
        <a:cs typeface="+mn-cs"/>
      </a:defRPr>
    </a:lvl5pPr>
    <a:lvl6pPr marL="1362670" algn="l" defTabSz="545069" rtl="0" eaLnBrk="1" latinLnBrk="0" hangingPunct="1">
      <a:defRPr sz="1074" kern="1200">
        <a:solidFill>
          <a:schemeClr val="tx1"/>
        </a:solidFill>
        <a:latin typeface="+mn-lt"/>
        <a:ea typeface="+mn-ea"/>
        <a:cs typeface="+mn-cs"/>
      </a:defRPr>
    </a:lvl6pPr>
    <a:lvl7pPr marL="1635204" algn="l" defTabSz="545069" rtl="0" eaLnBrk="1" latinLnBrk="0" hangingPunct="1">
      <a:defRPr sz="1074" kern="1200">
        <a:solidFill>
          <a:schemeClr val="tx1"/>
        </a:solidFill>
        <a:latin typeface="+mn-lt"/>
        <a:ea typeface="+mn-ea"/>
        <a:cs typeface="+mn-cs"/>
      </a:defRPr>
    </a:lvl7pPr>
    <a:lvl8pPr marL="1907739" algn="l" defTabSz="545069" rtl="0" eaLnBrk="1" latinLnBrk="0" hangingPunct="1">
      <a:defRPr sz="1074" kern="1200">
        <a:solidFill>
          <a:schemeClr val="tx1"/>
        </a:solidFill>
        <a:latin typeface="+mn-lt"/>
        <a:ea typeface="+mn-ea"/>
        <a:cs typeface="+mn-cs"/>
      </a:defRPr>
    </a:lvl8pPr>
    <a:lvl9pPr marL="2180271" algn="l" defTabSz="545069" rtl="0" eaLnBrk="1" latinLnBrk="0" hangingPunct="1">
      <a:defRPr sz="107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8"/>
    <p:restoredTop sz="94674"/>
  </p:normalViewPr>
  <p:slideViewPr>
    <p:cSldViewPr snapToGrid="0" snapToObjects="1">
      <p:cViewPr varScale="1">
        <p:scale>
          <a:sx n="186" d="100"/>
          <a:sy n="186" d="100"/>
        </p:scale>
        <p:origin x="10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748242"/>
            <a:ext cx="5052060" cy="1591733"/>
          </a:xfrm>
        </p:spPr>
        <p:txBody>
          <a:bodyPr anchor="b"/>
          <a:lstStyle>
            <a:lvl1pPr algn="ctr"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2401359"/>
            <a:ext cx="4457700" cy="1103841"/>
          </a:xfrm>
        </p:spPr>
        <p:txBody>
          <a:bodyPr/>
          <a:lstStyle>
            <a:lvl1pPr marL="0" indent="0" algn="ctr">
              <a:buNone/>
              <a:defRPr sz="1560"/>
            </a:lvl1pPr>
            <a:lvl2pPr marL="297180" indent="0" algn="ctr">
              <a:buNone/>
              <a:defRPr sz="1300"/>
            </a:lvl2pPr>
            <a:lvl3pPr marL="594360" indent="0" algn="ctr">
              <a:buNone/>
              <a:defRPr sz="1170"/>
            </a:lvl3pPr>
            <a:lvl4pPr marL="891540" indent="0" algn="ctr">
              <a:buNone/>
              <a:defRPr sz="1040"/>
            </a:lvl4pPr>
            <a:lvl5pPr marL="1188720" indent="0" algn="ctr">
              <a:buNone/>
              <a:defRPr sz="1040"/>
            </a:lvl5pPr>
            <a:lvl6pPr marL="1485900" indent="0" algn="ctr">
              <a:buNone/>
              <a:defRPr sz="1040"/>
            </a:lvl6pPr>
            <a:lvl7pPr marL="1783080" indent="0" algn="ctr">
              <a:buNone/>
              <a:defRPr sz="1040"/>
            </a:lvl7pPr>
            <a:lvl8pPr marL="2080260" indent="0" algn="ctr">
              <a:buNone/>
              <a:defRPr sz="1040"/>
            </a:lvl8pPr>
            <a:lvl9pPr marL="2377440" indent="0" algn="ctr">
              <a:buNone/>
              <a:defRPr sz="1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9BB6-D1C7-DA48-A0DC-60CD224EBC0A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331D-789D-7B4C-ACF1-6639787EC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36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9BB6-D1C7-DA48-A0DC-60CD224EBC0A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331D-789D-7B4C-ACF1-6639787EC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785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89" y="243417"/>
            <a:ext cx="1281589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3" y="243417"/>
            <a:ext cx="3770471" cy="387455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9BB6-D1C7-DA48-A0DC-60CD224EBC0A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331D-789D-7B4C-ACF1-6639787EC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802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9BB6-D1C7-DA48-A0DC-60CD224EBC0A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331D-789D-7B4C-ACF1-6639787EC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98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27" y="1139826"/>
            <a:ext cx="5126355" cy="1901825"/>
          </a:xfrm>
        </p:spPr>
        <p:txBody>
          <a:bodyPr anchor="b"/>
          <a:lstStyle>
            <a:lvl1pPr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27" y="3059643"/>
            <a:ext cx="5126355" cy="1000125"/>
          </a:xfrm>
        </p:spPr>
        <p:txBody>
          <a:bodyPr/>
          <a:lstStyle>
            <a:lvl1pPr marL="0" indent="0">
              <a:buNone/>
              <a:defRPr sz="1560">
                <a:solidFill>
                  <a:schemeClr val="tx1"/>
                </a:solidFill>
              </a:defRPr>
            </a:lvl1pPr>
            <a:lvl2pPr marL="2971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59436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3pPr>
            <a:lvl4pPr marL="8915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4pPr>
            <a:lvl5pPr marL="118872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5pPr>
            <a:lvl6pPr marL="148590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6pPr>
            <a:lvl7pPr marL="178308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7pPr>
            <a:lvl8pPr marL="208026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8pPr>
            <a:lvl9pPr marL="23774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9BB6-D1C7-DA48-A0DC-60CD224EBC0A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331D-789D-7B4C-ACF1-6639787EC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6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1217083"/>
            <a:ext cx="2526030" cy="29008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1217083"/>
            <a:ext cx="2526030" cy="29008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9BB6-D1C7-DA48-A0DC-60CD224EBC0A}" type="datetimeFigureOut">
              <a:rPr lang="en-US" smtClean="0"/>
              <a:t>5/10/20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331D-789D-7B4C-ACF1-6639787EC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04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243418"/>
            <a:ext cx="5126355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7" y="1120775"/>
            <a:ext cx="2514421" cy="549275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7" y="1670050"/>
            <a:ext cx="2514421" cy="2456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1120775"/>
            <a:ext cx="2526804" cy="549275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1670050"/>
            <a:ext cx="2526804" cy="2456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9BB6-D1C7-DA48-A0DC-60CD224EBC0A}" type="datetimeFigureOut">
              <a:rPr lang="en-US" smtClean="0"/>
              <a:t>5/10/20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331D-789D-7B4C-ACF1-6639787EC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68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9BB6-D1C7-DA48-A0DC-60CD224EBC0A}" type="datetimeFigureOut">
              <a:rPr lang="en-US" smtClean="0"/>
              <a:t>5/10/20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331D-789D-7B4C-ACF1-6639787EC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80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9BB6-D1C7-DA48-A0DC-60CD224EBC0A}" type="datetimeFigureOut">
              <a:rPr lang="en-US" smtClean="0"/>
              <a:t>5/10/20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331D-789D-7B4C-ACF1-6639787EC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89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304800"/>
            <a:ext cx="1916966" cy="106680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658285"/>
            <a:ext cx="3008948" cy="3249083"/>
          </a:xfrm>
        </p:spPr>
        <p:txBody>
          <a:bodyPr/>
          <a:lstStyle>
            <a:lvl1pPr>
              <a:defRPr sz="2080"/>
            </a:lvl1pPr>
            <a:lvl2pPr>
              <a:defRPr sz="1820"/>
            </a:lvl2pPr>
            <a:lvl3pPr>
              <a:defRPr sz="156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1371600"/>
            <a:ext cx="1916966" cy="2541059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9BB6-D1C7-DA48-A0DC-60CD224EBC0A}" type="datetimeFigureOut">
              <a:rPr lang="en-US" smtClean="0"/>
              <a:t>5/10/20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331D-789D-7B4C-ACF1-6639787EC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027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304800"/>
            <a:ext cx="1916966" cy="106680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658285"/>
            <a:ext cx="3008948" cy="3249083"/>
          </a:xfrm>
        </p:spPr>
        <p:txBody>
          <a:bodyPr anchor="t"/>
          <a:lstStyle>
            <a:lvl1pPr marL="0" indent="0">
              <a:buNone/>
              <a:defRPr sz="2080"/>
            </a:lvl1pPr>
            <a:lvl2pPr marL="297180" indent="0">
              <a:buNone/>
              <a:defRPr sz="1820"/>
            </a:lvl2pPr>
            <a:lvl3pPr marL="594360" indent="0">
              <a:buNone/>
              <a:defRPr sz="1560"/>
            </a:lvl3pPr>
            <a:lvl4pPr marL="891540" indent="0">
              <a:buNone/>
              <a:defRPr sz="1300"/>
            </a:lvl4pPr>
            <a:lvl5pPr marL="1188720" indent="0">
              <a:buNone/>
              <a:defRPr sz="1300"/>
            </a:lvl5pPr>
            <a:lvl6pPr marL="1485900" indent="0">
              <a:buNone/>
              <a:defRPr sz="1300"/>
            </a:lvl6pPr>
            <a:lvl7pPr marL="1783080" indent="0">
              <a:buNone/>
              <a:defRPr sz="1300"/>
            </a:lvl7pPr>
            <a:lvl8pPr marL="2080260" indent="0">
              <a:buNone/>
              <a:defRPr sz="1300"/>
            </a:lvl8pPr>
            <a:lvl9pPr marL="2377440" indent="0">
              <a:buNone/>
              <a:defRPr sz="1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1371600"/>
            <a:ext cx="1916966" cy="2541059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9BB6-D1C7-DA48-A0DC-60CD224EBC0A}" type="datetimeFigureOut">
              <a:rPr lang="en-US" smtClean="0"/>
              <a:t>5/10/20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331D-789D-7B4C-ACF1-6639787EC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26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3" y="243418"/>
            <a:ext cx="5126355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3" y="1217083"/>
            <a:ext cx="5126355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3" y="4237568"/>
            <a:ext cx="133731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89BB6-D1C7-DA48-A0DC-60CD224EBC0A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18" y="4237568"/>
            <a:ext cx="2005965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4237568"/>
            <a:ext cx="133731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E331D-789D-7B4C-ACF1-6639787EC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16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94360" rtl="0" eaLnBrk="1" latinLnBrk="0" hangingPunct="1">
        <a:lnSpc>
          <a:spcPct val="90000"/>
        </a:lnSpc>
        <a:spcBef>
          <a:spcPct val="0"/>
        </a:spcBef>
        <a:buNone/>
        <a:defRPr sz="2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590" indent="-148590" algn="l" defTabSz="59436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401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33731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63449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9316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2pPr>
      <a:lvl3pPr marL="5943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48590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0802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2F1536-33D1-FE41-A23E-06FE87F2B65B}"/>
              </a:ext>
            </a:extLst>
          </p:cNvPr>
          <p:cNvSpPr/>
          <p:nvPr/>
        </p:nvSpPr>
        <p:spPr>
          <a:xfrm>
            <a:off x="646069" y="860173"/>
            <a:ext cx="1564395" cy="156439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800" dirty="0"/>
              <a:t>Sample Space</a:t>
            </a:r>
            <a:r>
              <a:rPr lang="en-US" sz="1100" dirty="0"/>
              <a:t> </a:t>
            </a:r>
          </a:p>
          <a:p>
            <a:r>
              <a:rPr lang="el-GR" sz="4000" dirty="0"/>
              <a:t>Ω</a:t>
            </a:r>
            <a:endParaRPr 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91FC7-0478-6F43-AD3F-0FFE2BCFC19D}"/>
              </a:ext>
            </a:extLst>
          </p:cNvPr>
          <p:cNvSpPr txBox="1"/>
          <p:nvPr/>
        </p:nvSpPr>
        <p:spPr>
          <a:xfrm>
            <a:off x="646069" y="2424564"/>
            <a:ext cx="891591" cy="422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Events S </a:t>
            </a:r>
          </a:p>
          <a:p>
            <a:r>
              <a:rPr lang="en-US" dirty="0"/>
              <a:t>Probability 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D206B9-C088-554B-86BC-818A84A8784A}"/>
              </a:ext>
            </a:extLst>
          </p:cNvPr>
          <p:cNvSpPr txBox="1"/>
          <p:nvPr/>
        </p:nvSpPr>
        <p:spPr>
          <a:xfrm>
            <a:off x="3335259" y="1365367"/>
            <a:ext cx="3946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B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C1C4C22-52E3-0248-89EF-87403118C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4659" y="1483616"/>
            <a:ext cx="330200" cy="317500"/>
          </a:xfrm>
          <a:prstGeom prst="rect">
            <a:avLst/>
          </a:prstGeom>
        </p:spPr>
      </p:pic>
      <p:sp>
        <p:nvSpPr>
          <p:cNvPr id="16" name="Right Arrow 15">
            <a:extLst>
              <a:ext uri="{FF2B5EF4-FFF2-40B4-BE49-F238E27FC236}">
                <a16:creationId xmlns:a16="http://schemas.microsoft.com/office/drawing/2014/main" id="{D28CECC5-B507-7949-A9BC-8CF484D5D62C}"/>
              </a:ext>
            </a:extLst>
          </p:cNvPr>
          <p:cNvSpPr/>
          <p:nvPr/>
        </p:nvSpPr>
        <p:spPr>
          <a:xfrm>
            <a:off x="2538164" y="1373812"/>
            <a:ext cx="321429" cy="5371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6BF06DAB-DB59-0F47-95D9-03155589B059}"/>
              </a:ext>
            </a:extLst>
          </p:cNvPr>
          <p:cNvSpPr/>
          <p:nvPr/>
        </p:nvSpPr>
        <p:spPr>
          <a:xfrm>
            <a:off x="4185074" y="1367409"/>
            <a:ext cx="321429" cy="5371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F56CE5-B4BF-034F-9DBD-15038FE15315}"/>
              </a:ext>
            </a:extLst>
          </p:cNvPr>
          <p:cNvSpPr txBox="1"/>
          <p:nvPr/>
        </p:nvSpPr>
        <p:spPr>
          <a:xfrm>
            <a:off x="3335259" y="2257369"/>
            <a:ext cx="4219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D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1728F8BA-7317-D647-B4AE-41056B6BD31A}"/>
              </a:ext>
            </a:extLst>
          </p:cNvPr>
          <p:cNvSpPr/>
          <p:nvPr/>
        </p:nvSpPr>
        <p:spPr>
          <a:xfrm>
            <a:off x="4185073" y="2265814"/>
            <a:ext cx="321429" cy="5371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F36F26F-2B0D-E945-BFCF-D47F4D978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4659" y="2375618"/>
            <a:ext cx="330200" cy="317500"/>
          </a:xfrm>
          <a:prstGeom prst="rect">
            <a:avLst/>
          </a:prstGeom>
        </p:spPr>
      </p:pic>
      <p:sp>
        <p:nvSpPr>
          <p:cNvPr id="23" name="Right Arrow 22">
            <a:extLst>
              <a:ext uri="{FF2B5EF4-FFF2-40B4-BE49-F238E27FC236}">
                <a16:creationId xmlns:a16="http://schemas.microsoft.com/office/drawing/2014/main" id="{C372BC44-F86B-EA47-9519-DEC6EBCE9E70}"/>
              </a:ext>
            </a:extLst>
          </p:cNvPr>
          <p:cNvSpPr/>
          <p:nvPr/>
        </p:nvSpPr>
        <p:spPr>
          <a:xfrm rot="946676">
            <a:off x="2538164" y="1997260"/>
            <a:ext cx="321429" cy="5371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84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</TotalTime>
  <Words>9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12</cp:revision>
  <cp:lastPrinted>2020-05-11T06:15:25Z</cp:lastPrinted>
  <dcterms:created xsi:type="dcterms:W3CDTF">2020-05-01T23:47:31Z</dcterms:created>
  <dcterms:modified xsi:type="dcterms:W3CDTF">2020-05-11T06:15:30Z</dcterms:modified>
</cp:coreProperties>
</file>