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74"/>
  </p:normalViewPr>
  <p:slideViewPr>
    <p:cSldViewPr snapToGrid="0" snapToObjects="1">
      <p:cViewPr>
        <p:scale>
          <a:sx n="77" d="100"/>
          <a:sy n="77" d="100"/>
        </p:scale>
        <p:origin x="168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066"/>
            <a:ext cx="9144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1495"/>
            <a:ext cx="9144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7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7758"/>
            <a:ext cx="2628900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7758"/>
            <a:ext cx="7734300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8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9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3808"/>
            <a:ext cx="105156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65607"/>
            <a:ext cx="105156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9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7758"/>
            <a:ext cx="105156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2853"/>
            <a:ext cx="515778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37055"/>
            <a:ext cx="5157787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2853"/>
            <a:ext cx="518318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7055"/>
            <a:ext cx="5183188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4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7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4112"/>
            <a:ext cx="617220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4112"/>
            <a:ext cx="617220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0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7758"/>
            <a:ext cx="105156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8792"/>
            <a:ext cx="105156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5224-7580-AD4A-8990-80F1B96A979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61324"/>
            <a:ext cx="41148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E35CD-EFA1-BF41-A6A4-6659DAE6C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9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52F2CD6-F4A3-244B-A36A-BA4E64641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2940" r="55482"/>
          <a:stretch/>
        </p:blipFill>
        <p:spPr>
          <a:xfrm>
            <a:off x="1923967" y="2894171"/>
            <a:ext cx="8327754" cy="231053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861E7FA-7AF8-6349-90C3-3479E1EE0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110" t="72141"/>
          <a:stretch/>
        </p:blipFill>
        <p:spPr>
          <a:xfrm>
            <a:off x="860453" y="515392"/>
            <a:ext cx="10454787" cy="23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3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2020-05-08T04:19:53Z</cp:lastPrinted>
  <dcterms:created xsi:type="dcterms:W3CDTF">2020-05-08T04:15:47Z</dcterms:created>
  <dcterms:modified xsi:type="dcterms:W3CDTF">2020-05-08T04:29:00Z</dcterms:modified>
</cp:coreProperties>
</file>