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8229600" cy="3657600"/>
  <p:notesSz cx="6858000" cy="9144000"/>
  <p:defaultTextStyle>
    <a:defPPr>
      <a:defRPr lang="en-US"/>
    </a:defPPr>
    <a:lvl1pPr marL="0" algn="l" defTabSz="745804" rtl="0" eaLnBrk="1" latinLnBrk="0" hangingPunct="1">
      <a:defRPr sz="1470" kern="1200">
        <a:solidFill>
          <a:schemeClr val="tx1"/>
        </a:solidFill>
        <a:latin typeface="+mn-lt"/>
        <a:ea typeface="+mn-ea"/>
        <a:cs typeface="+mn-cs"/>
      </a:defRPr>
    </a:lvl1pPr>
    <a:lvl2pPr marL="372900" algn="l" defTabSz="745804" rtl="0" eaLnBrk="1" latinLnBrk="0" hangingPunct="1">
      <a:defRPr sz="1470" kern="1200">
        <a:solidFill>
          <a:schemeClr val="tx1"/>
        </a:solidFill>
        <a:latin typeface="+mn-lt"/>
        <a:ea typeface="+mn-ea"/>
        <a:cs typeface="+mn-cs"/>
      </a:defRPr>
    </a:lvl2pPr>
    <a:lvl3pPr marL="745804" algn="l" defTabSz="745804" rtl="0" eaLnBrk="1" latinLnBrk="0" hangingPunct="1">
      <a:defRPr sz="1470" kern="1200">
        <a:solidFill>
          <a:schemeClr val="tx1"/>
        </a:solidFill>
        <a:latin typeface="+mn-lt"/>
        <a:ea typeface="+mn-ea"/>
        <a:cs typeface="+mn-cs"/>
      </a:defRPr>
    </a:lvl3pPr>
    <a:lvl4pPr marL="1118704" algn="l" defTabSz="745804" rtl="0" eaLnBrk="1" latinLnBrk="0" hangingPunct="1">
      <a:defRPr sz="1470" kern="1200">
        <a:solidFill>
          <a:schemeClr val="tx1"/>
        </a:solidFill>
        <a:latin typeface="+mn-lt"/>
        <a:ea typeface="+mn-ea"/>
        <a:cs typeface="+mn-cs"/>
      </a:defRPr>
    </a:lvl4pPr>
    <a:lvl5pPr marL="1491607" algn="l" defTabSz="745804" rtl="0" eaLnBrk="1" latinLnBrk="0" hangingPunct="1">
      <a:defRPr sz="1470" kern="1200">
        <a:solidFill>
          <a:schemeClr val="tx1"/>
        </a:solidFill>
        <a:latin typeface="+mn-lt"/>
        <a:ea typeface="+mn-ea"/>
        <a:cs typeface="+mn-cs"/>
      </a:defRPr>
    </a:lvl5pPr>
    <a:lvl6pPr marL="1864507" algn="l" defTabSz="745804" rtl="0" eaLnBrk="1" latinLnBrk="0" hangingPunct="1">
      <a:defRPr sz="1470" kern="1200">
        <a:solidFill>
          <a:schemeClr val="tx1"/>
        </a:solidFill>
        <a:latin typeface="+mn-lt"/>
        <a:ea typeface="+mn-ea"/>
        <a:cs typeface="+mn-cs"/>
      </a:defRPr>
    </a:lvl6pPr>
    <a:lvl7pPr marL="2237409" algn="l" defTabSz="745804" rtl="0" eaLnBrk="1" latinLnBrk="0" hangingPunct="1">
      <a:defRPr sz="1470" kern="1200">
        <a:solidFill>
          <a:schemeClr val="tx1"/>
        </a:solidFill>
        <a:latin typeface="+mn-lt"/>
        <a:ea typeface="+mn-ea"/>
        <a:cs typeface="+mn-cs"/>
      </a:defRPr>
    </a:lvl7pPr>
    <a:lvl8pPr marL="2610311" algn="l" defTabSz="745804" rtl="0" eaLnBrk="1" latinLnBrk="0" hangingPunct="1">
      <a:defRPr sz="1470" kern="1200">
        <a:solidFill>
          <a:schemeClr val="tx1"/>
        </a:solidFill>
        <a:latin typeface="+mn-lt"/>
        <a:ea typeface="+mn-ea"/>
        <a:cs typeface="+mn-cs"/>
      </a:defRPr>
    </a:lvl8pPr>
    <a:lvl9pPr marL="2983210" algn="l" defTabSz="745804" rtl="0" eaLnBrk="1" latinLnBrk="0" hangingPunct="1">
      <a:defRPr sz="14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7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160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598593"/>
            <a:ext cx="61722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921087"/>
            <a:ext cx="61722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9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194733"/>
            <a:ext cx="177450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94733"/>
            <a:ext cx="5220653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8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0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911860"/>
            <a:ext cx="709803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447714"/>
            <a:ext cx="709803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4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973666"/>
            <a:ext cx="34975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973666"/>
            <a:ext cx="34975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8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94734"/>
            <a:ext cx="709803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896620"/>
            <a:ext cx="3481506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336040"/>
            <a:ext cx="348150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896620"/>
            <a:ext cx="349865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336040"/>
            <a:ext cx="3498652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6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840"/>
            <a:ext cx="2654260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26627"/>
            <a:ext cx="416623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097280"/>
            <a:ext cx="2654260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840"/>
            <a:ext cx="2654260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26627"/>
            <a:ext cx="416623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097280"/>
            <a:ext cx="2654260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9BB6-D1C7-DA48-A0DC-60CD224EBC0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194734"/>
            <a:ext cx="709803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973666"/>
            <a:ext cx="709803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9BB6-D1C7-DA48-A0DC-60CD224EBC0A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390054"/>
            <a:ext cx="27774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331D-789D-7B4C-ACF1-6639787E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2F1536-33D1-FE41-A23E-06FE87F2B65B}"/>
              </a:ext>
            </a:extLst>
          </p:cNvPr>
          <p:cNvSpPr/>
          <p:nvPr/>
        </p:nvSpPr>
        <p:spPr>
          <a:xfrm>
            <a:off x="522878" y="603427"/>
            <a:ext cx="1876815" cy="15450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154" dirty="0"/>
              <a:t>Sample Space</a:t>
            </a:r>
            <a:r>
              <a:rPr lang="en-US" sz="1539" dirty="0"/>
              <a:t> </a:t>
            </a:r>
          </a:p>
          <a:p>
            <a:r>
              <a:rPr lang="el-GR" sz="4923" dirty="0"/>
              <a:t>Ω</a:t>
            </a:r>
            <a:endParaRPr lang="en-US" sz="4923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1C4C22-52E3-0248-89EF-87403118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836" y="1213519"/>
            <a:ext cx="496398" cy="4773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754882-0BD6-A543-802B-004C5F27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650" y="2148495"/>
            <a:ext cx="496398" cy="477306"/>
          </a:xfrm>
          <a:prstGeom prst="rect">
            <a:avLst/>
          </a:prstGeom>
        </p:spPr>
      </p:pic>
      <p:sp>
        <p:nvSpPr>
          <p:cNvPr id="31" name="Freeform 30">
            <a:extLst>
              <a:ext uri="{FF2B5EF4-FFF2-40B4-BE49-F238E27FC236}">
                <a16:creationId xmlns:a16="http://schemas.microsoft.com/office/drawing/2014/main" id="{28118715-7B0A-5341-BFA5-684DF36950DD}"/>
              </a:ext>
            </a:extLst>
          </p:cNvPr>
          <p:cNvSpPr/>
          <p:nvPr/>
        </p:nvSpPr>
        <p:spPr>
          <a:xfrm>
            <a:off x="2099415" y="968221"/>
            <a:ext cx="2180826" cy="518142"/>
          </a:xfrm>
          <a:custGeom>
            <a:avLst/>
            <a:gdLst>
              <a:gd name="connsiteX0" fmla="*/ 0 w 1450665"/>
              <a:gd name="connsiteY0" fmla="*/ 350787 h 350787"/>
              <a:gd name="connsiteX1" fmla="*/ 728770 w 1450665"/>
              <a:gd name="connsiteY1" fmla="*/ 152 h 350787"/>
              <a:gd name="connsiteX2" fmla="*/ 1450665 w 1450665"/>
              <a:gd name="connsiteY2" fmla="*/ 302660 h 350787"/>
              <a:gd name="connsiteX3" fmla="*/ 1450665 w 1450665"/>
              <a:gd name="connsiteY3" fmla="*/ 302660 h 3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665" h="350787">
                <a:moveTo>
                  <a:pt x="0" y="350787"/>
                </a:moveTo>
                <a:cubicBezTo>
                  <a:pt x="243496" y="179480"/>
                  <a:pt x="486993" y="8173"/>
                  <a:pt x="728770" y="152"/>
                </a:cubicBezTo>
                <a:cubicBezTo>
                  <a:pt x="970547" y="-7869"/>
                  <a:pt x="1450665" y="302660"/>
                  <a:pt x="1450665" y="302660"/>
                </a:cubicBezTo>
                <a:lnTo>
                  <a:pt x="1450665" y="302660"/>
                </a:ln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941CD-9501-3C45-BA25-5784562DB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582" y="1817429"/>
            <a:ext cx="572768" cy="477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932662-5201-9A48-8C71-3F163D7E1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861" y="359196"/>
            <a:ext cx="527538" cy="488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EAC2F-EDB8-124C-A688-0C0B88DAE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774" y="836498"/>
            <a:ext cx="351692" cy="5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58CDB6-8AB6-6D42-A5F9-B03D48BA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69" y="2625801"/>
            <a:ext cx="496398" cy="477306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BF91C69F-6C1C-8B4B-89A8-194D3BAFBDE5}"/>
              </a:ext>
            </a:extLst>
          </p:cNvPr>
          <p:cNvSpPr/>
          <p:nvPr/>
        </p:nvSpPr>
        <p:spPr>
          <a:xfrm>
            <a:off x="2135549" y="1443516"/>
            <a:ext cx="2142018" cy="1386157"/>
          </a:xfrm>
          <a:custGeom>
            <a:avLst/>
            <a:gdLst>
              <a:gd name="connsiteX0" fmla="*/ 0 w 1450665"/>
              <a:gd name="connsiteY0" fmla="*/ 350787 h 350787"/>
              <a:gd name="connsiteX1" fmla="*/ 728770 w 1450665"/>
              <a:gd name="connsiteY1" fmla="*/ 152 h 350787"/>
              <a:gd name="connsiteX2" fmla="*/ 1450665 w 1450665"/>
              <a:gd name="connsiteY2" fmla="*/ 302660 h 350787"/>
              <a:gd name="connsiteX3" fmla="*/ 1450665 w 1450665"/>
              <a:gd name="connsiteY3" fmla="*/ 302660 h 350787"/>
              <a:gd name="connsiteX0" fmla="*/ 0 w 1444212"/>
              <a:gd name="connsiteY0" fmla="*/ 114174 h 345845"/>
              <a:gd name="connsiteX1" fmla="*/ 722317 w 1444212"/>
              <a:gd name="connsiteY1" fmla="*/ 43337 h 345845"/>
              <a:gd name="connsiteX2" fmla="*/ 1444212 w 1444212"/>
              <a:gd name="connsiteY2" fmla="*/ 345845 h 345845"/>
              <a:gd name="connsiteX3" fmla="*/ 1444212 w 1444212"/>
              <a:gd name="connsiteY3" fmla="*/ 345845 h 345845"/>
              <a:gd name="connsiteX0" fmla="*/ 0 w 1444212"/>
              <a:gd name="connsiteY0" fmla="*/ 44138 h 305248"/>
              <a:gd name="connsiteX1" fmla="*/ 548071 w 1444212"/>
              <a:gd name="connsiteY1" fmla="*/ 291362 h 305248"/>
              <a:gd name="connsiteX2" fmla="*/ 1444212 w 1444212"/>
              <a:gd name="connsiteY2" fmla="*/ 275809 h 305248"/>
              <a:gd name="connsiteX3" fmla="*/ 1444212 w 1444212"/>
              <a:gd name="connsiteY3" fmla="*/ 275809 h 305248"/>
              <a:gd name="connsiteX0" fmla="*/ 0 w 1424851"/>
              <a:gd name="connsiteY0" fmla="*/ 37269 h 416322"/>
              <a:gd name="connsiteX1" fmla="*/ 528710 w 1424851"/>
              <a:gd name="connsiteY1" fmla="*/ 394499 h 416322"/>
              <a:gd name="connsiteX2" fmla="*/ 1424851 w 1424851"/>
              <a:gd name="connsiteY2" fmla="*/ 378946 h 416322"/>
              <a:gd name="connsiteX3" fmla="*/ 1424851 w 1424851"/>
              <a:gd name="connsiteY3" fmla="*/ 378946 h 416322"/>
              <a:gd name="connsiteX0" fmla="*/ 0 w 1424851"/>
              <a:gd name="connsiteY0" fmla="*/ 0 h 379053"/>
              <a:gd name="connsiteX1" fmla="*/ 528710 w 1424851"/>
              <a:gd name="connsiteY1" fmla="*/ 357230 h 379053"/>
              <a:gd name="connsiteX2" fmla="*/ 1424851 w 1424851"/>
              <a:gd name="connsiteY2" fmla="*/ 341677 h 379053"/>
              <a:gd name="connsiteX3" fmla="*/ 1424851 w 1424851"/>
              <a:gd name="connsiteY3" fmla="*/ 341677 h 379053"/>
              <a:gd name="connsiteX0" fmla="*/ 0 w 1424851"/>
              <a:gd name="connsiteY0" fmla="*/ 0 h 341677"/>
              <a:gd name="connsiteX1" fmla="*/ 677143 w 1424851"/>
              <a:gd name="connsiteY1" fmla="*/ 275921 h 341677"/>
              <a:gd name="connsiteX2" fmla="*/ 1424851 w 1424851"/>
              <a:gd name="connsiteY2" fmla="*/ 341677 h 341677"/>
              <a:gd name="connsiteX3" fmla="*/ 1424851 w 1424851"/>
              <a:gd name="connsiteY3" fmla="*/ 341677 h 34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851" h="341677">
                <a:moveTo>
                  <a:pt x="0" y="0"/>
                </a:moveTo>
                <a:cubicBezTo>
                  <a:pt x="540360" y="153928"/>
                  <a:pt x="439668" y="218975"/>
                  <a:pt x="677143" y="275921"/>
                </a:cubicBezTo>
                <a:cubicBezTo>
                  <a:pt x="914618" y="332867"/>
                  <a:pt x="1424851" y="341677"/>
                  <a:pt x="1424851" y="341677"/>
                </a:cubicBezTo>
                <a:lnTo>
                  <a:pt x="1424851" y="341677"/>
                </a:ln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9"/>
          </a:p>
        </p:txBody>
      </p:sp>
    </p:spTree>
    <p:extLst>
      <p:ext uri="{BB962C8B-B14F-4D97-AF65-F5344CB8AC3E}">
        <p14:creationId xmlns:p14="http://schemas.microsoft.com/office/powerpoint/2010/main" val="206098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cp:lastPrinted>2020-05-11T02:50:45Z</cp:lastPrinted>
  <dcterms:created xsi:type="dcterms:W3CDTF">2020-05-01T23:47:31Z</dcterms:created>
  <dcterms:modified xsi:type="dcterms:W3CDTF">2020-06-25T22:23:43Z</dcterms:modified>
</cp:coreProperties>
</file>