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65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30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4991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55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19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89983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647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11" algn="l" defTabSz="263330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310" d="100"/>
          <a:sy n="31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024-FA44-F140-BF59-9C8C854D8F25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2A44-1AC2-6F47-8C26-7AFA542B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FB8B39-E97B-5C48-8FD5-66DB8067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2781300" cy="2768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E88B7-03DC-B64A-9515-149E453834A7}"/>
              </a:ext>
            </a:extLst>
          </p:cNvPr>
          <p:cNvCxnSpPr/>
          <p:nvPr/>
        </p:nvCxnSpPr>
        <p:spPr>
          <a:xfrm flipV="1">
            <a:off x="65607" y="1226034"/>
            <a:ext cx="2587383" cy="6601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A17CD8-1931-E14E-BA32-AC8B13478D5F}"/>
              </a:ext>
            </a:extLst>
          </p:cNvPr>
          <p:cNvCxnSpPr>
            <a:cxnSpLocks/>
          </p:cNvCxnSpPr>
          <p:nvPr/>
        </p:nvCxnSpPr>
        <p:spPr>
          <a:xfrm flipV="1">
            <a:off x="311634" y="266529"/>
            <a:ext cx="0" cy="2320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C19824-D072-964D-B327-845789993668}"/>
              </a:ext>
            </a:extLst>
          </p:cNvPr>
          <p:cNvCxnSpPr/>
          <p:nvPr/>
        </p:nvCxnSpPr>
        <p:spPr>
          <a:xfrm>
            <a:off x="233726" y="2505374"/>
            <a:ext cx="2419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AA2F1B-F309-7A45-BFC5-50B41E315388}"/>
              </a:ext>
            </a:extLst>
          </p:cNvPr>
          <p:cNvSpPr txBox="1"/>
          <p:nvPr/>
        </p:nvSpPr>
        <p:spPr>
          <a:xfrm>
            <a:off x="2400998" y="246427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X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603BA-9F1E-C24D-BDB6-E71D7D817AB2}"/>
              </a:ext>
            </a:extLst>
          </p:cNvPr>
          <p:cNvSpPr txBox="1"/>
          <p:nvPr/>
        </p:nvSpPr>
        <p:spPr>
          <a:xfrm>
            <a:off x="110134" y="33594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226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2020-05-30T18:37:23Z</cp:lastPrinted>
  <dcterms:created xsi:type="dcterms:W3CDTF">2020-05-29T18:49:03Z</dcterms:created>
  <dcterms:modified xsi:type="dcterms:W3CDTF">2020-05-30T18:56:59Z</dcterms:modified>
</cp:coreProperties>
</file>