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4114800"/>
  <p:notesSz cx="6858000" cy="91440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6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73418"/>
            <a:ext cx="5143500" cy="143256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161223"/>
            <a:ext cx="5143500" cy="99345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19075"/>
            <a:ext cx="1478756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19075"/>
            <a:ext cx="4350544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5843"/>
            <a:ext cx="5915025" cy="171164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753678"/>
            <a:ext cx="5915025" cy="900112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075"/>
            <a:ext cx="591502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08698"/>
            <a:ext cx="2901255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03045"/>
            <a:ext cx="2901255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08698"/>
            <a:ext cx="2915543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03045"/>
            <a:ext cx="291554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92455"/>
            <a:ext cx="3471863" cy="29241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92455"/>
            <a:ext cx="3471863" cy="292417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19075"/>
            <a:ext cx="59150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95375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FFFF-D25F-D64F-B561-1B24B0BA0BE5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813810"/>
            <a:ext cx="231457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E424A-92A5-4B4E-B1BD-8B665EE6062C}"/>
              </a:ext>
            </a:extLst>
          </p:cNvPr>
          <p:cNvCxnSpPr>
            <a:cxnSpLocks/>
          </p:cNvCxnSpPr>
          <p:nvPr/>
        </p:nvCxnSpPr>
        <p:spPr>
          <a:xfrm>
            <a:off x="963319" y="3342200"/>
            <a:ext cx="5339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74ADD-E9B3-5245-AD27-1100BD035841}"/>
              </a:ext>
            </a:extLst>
          </p:cNvPr>
          <p:cNvCxnSpPr>
            <a:cxnSpLocks/>
          </p:cNvCxnSpPr>
          <p:nvPr/>
        </p:nvCxnSpPr>
        <p:spPr>
          <a:xfrm flipH="1" flipV="1">
            <a:off x="1534816" y="391710"/>
            <a:ext cx="5" cy="3496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7A7549-62FD-DA49-9A60-098ED943519B}"/>
              </a:ext>
            </a:extLst>
          </p:cNvPr>
          <p:cNvCxnSpPr>
            <a:cxnSpLocks/>
          </p:cNvCxnSpPr>
          <p:nvPr/>
        </p:nvCxnSpPr>
        <p:spPr>
          <a:xfrm flipV="1">
            <a:off x="1534817" y="1850205"/>
            <a:ext cx="4105697" cy="1049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EE3094-7AA8-C54F-9452-A553BB0AEA8C}"/>
              </a:ext>
            </a:extLst>
          </p:cNvPr>
          <p:cNvCxnSpPr>
            <a:cxnSpLocks/>
          </p:cNvCxnSpPr>
          <p:nvPr/>
        </p:nvCxnSpPr>
        <p:spPr>
          <a:xfrm flipV="1">
            <a:off x="1508510" y="507504"/>
            <a:ext cx="4008712" cy="113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7E0613F-B3AF-5A4B-A72F-9B6320EF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2" y="1431105"/>
            <a:ext cx="419100" cy="419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D3342-5EC3-0D45-A990-48F2AEF9068E}"/>
              </a:ext>
            </a:extLst>
          </p:cNvPr>
          <p:cNvCxnSpPr/>
          <p:nvPr/>
        </p:nvCxnSpPr>
        <p:spPr>
          <a:xfrm flipH="1">
            <a:off x="816358" y="1640655"/>
            <a:ext cx="7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CC76-34CE-1D48-858B-E18AFE1C96D8}"/>
              </a:ext>
            </a:extLst>
          </p:cNvPr>
          <p:cNvCxnSpPr/>
          <p:nvPr/>
        </p:nvCxnSpPr>
        <p:spPr>
          <a:xfrm flipH="1">
            <a:off x="816358" y="2899510"/>
            <a:ext cx="7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E4119B-D253-4E45-B855-72D6C0808EBD}"/>
              </a:ext>
            </a:extLst>
          </p:cNvPr>
          <p:cNvCxnSpPr/>
          <p:nvPr/>
        </p:nvCxnSpPr>
        <p:spPr>
          <a:xfrm>
            <a:off x="1175586" y="1640659"/>
            <a:ext cx="0" cy="125885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DD2584-65B7-EB49-AA55-9C8150E4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8" y="1986018"/>
            <a:ext cx="4064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11CC22-3650-1C4D-B1BD-78F10BF9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7" y="403313"/>
            <a:ext cx="812800" cy="53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1FCE0F-DA5F-B54D-88C6-5525E071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11" y="3456500"/>
            <a:ext cx="762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2020-05-18T02:43:32Z</cp:lastPrinted>
  <dcterms:created xsi:type="dcterms:W3CDTF">2020-05-18T01:18:57Z</dcterms:created>
  <dcterms:modified xsi:type="dcterms:W3CDTF">2020-05-18T04:16:36Z</dcterms:modified>
</cp:coreProperties>
</file>