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7C0-E080-E24B-B1C0-5C5D8135641A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34E8-B82D-144C-92D0-20ED91DD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886090-3ECF-D043-994B-B7C31CCE9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37"/>
          <a:stretch/>
        </p:blipFill>
        <p:spPr>
          <a:xfrm>
            <a:off x="1192162" y="3041149"/>
            <a:ext cx="6800771" cy="3776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31C2C-77D0-B640-A4A3-4AAA91B43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77"/>
          <a:stretch/>
        </p:blipFill>
        <p:spPr>
          <a:xfrm>
            <a:off x="267126" y="400977"/>
            <a:ext cx="7415746" cy="104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84482-BEA2-244E-868D-8F1F63006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876"/>
          <a:stretch/>
        </p:blipFill>
        <p:spPr>
          <a:xfrm>
            <a:off x="411326" y="1774257"/>
            <a:ext cx="5188090" cy="1105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387A0-7607-1F49-A257-2B8386BD8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964" y="1155178"/>
            <a:ext cx="4142198" cy="12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7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2020-05-17T04:55:34Z</cp:lastPrinted>
  <dcterms:created xsi:type="dcterms:W3CDTF">2020-05-17T04:48:00Z</dcterms:created>
  <dcterms:modified xsi:type="dcterms:W3CDTF">2020-05-17T05:14:28Z</dcterms:modified>
</cp:coreProperties>
</file>