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932238" cy="5486400"/>
  <p:notesSz cx="6858000" cy="9144000"/>
  <p:defaultTextStyle>
    <a:defPPr>
      <a:defRPr lang="en-US"/>
    </a:defPPr>
    <a:lvl1pPr marL="0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155" d="100"/>
          <a:sy n="155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918" y="897890"/>
            <a:ext cx="3342402" cy="1910080"/>
          </a:xfrm>
        </p:spPr>
        <p:txBody>
          <a:bodyPr anchor="b"/>
          <a:lstStyle>
            <a:lvl1pPr algn="ctr">
              <a:defRPr sz="2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530" y="2881630"/>
            <a:ext cx="2949179" cy="1324610"/>
          </a:xfrm>
        </p:spPr>
        <p:txBody>
          <a:bodyPr/>
          <a:lstStyle>
            <a:lvl1pPr marL="0" indent="0" algn="ctr">
              <a:buNone/>
              <a:defRPr sz="1032"/>
            </a:lvl1pPr>
            <a:lvl2pPr marL="196596" indent="0" algn="ctr">
              <a:buNone/>
              <a:defRPr sz="860"/>
            </a:lvl2pPr>
            <a:lvl3pPr marL="393192" indent="0" algn="ctr">
              <a:buNone/>
              <a:defRPr sz="774"/>
            </a:lvl3pPr>
            <a:lvl4pPr marL="589788" indent="0" algn="ctr">
              <a:buNone/>
              <a:defRPr sz="688"/>
            </a:lvl4pPr>
            <a:lvl5pPr marL="786384" indent="0" algn="ctr">
              <a:buNone/>
              <a:defRPr sz="688"/>
            </a:lvl5pPr>
            <a:lvl6pPr marL="982980" indent="0" algn="ctr">
              <a:buNone/>
              <a:defRPr sz="688"/>
            </a:lvl6pPr>
            <a:lvl7pPr marL="1179576" indent="0" algn="ctr">
              <a:buNone/>
              <a:defRPr sz="688"/>
            </a:lvl7pPr>
            <a:lvl8pPr marL="1376172" indent="0" algn="ctr">
              <a:buNone/>
              <a:defRPr sz="688"/>
            </a:lvl8pPr>
            <a:lvl9pPr marL="1572768" indent="0" algn="ctr">
              <a:buNone/>
              <a:defRPr sz="6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4008" y="292100"/>
            <a:ext cx="847889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342" y="292100"/>
            <a:ext cx="2494513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94" y="1367791"/>
            <a:ext cx="3391555" cy="2282190"/>
          </a:xfrm>
        </p:spPr>
        <p:txBody>
          <a:bodyPr anchor="b"/>
          <a:lstStyle>
            <a:lvl1pPr>
              <a:defRPr sz="2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94" y="3671571"/>
            <a:ext cx="3391555" cy="1200150"/>
          </a:xfrm>
        </p:spPr>
        <p:txBody>
          <a:bodyPr/>
          <a:lstStyle>
            <a:lvl1pPr marL="0" indent="0">
              <a:buNone/>
              <a:defRPr sz="1032">
                <a:solidFill>
                  <a:schemeClr val="tx1"/>
                </a:solidFill>
              </a:defRPr>
            </a:lvl1pPr>
            <a:lvl2pPr marL="196596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2pPr>
            <a:lvl3pPr marL="393192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3pPr>
            <a:lvl4pPr marL="589788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4pPr>
            <a:lvl5pPr marL="786384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5pPr>
            <a:lvl6pPr marL="982980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6pPr>
            <a:lvl7pPr marL="1179576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7pPr>
            <a:lvl8pPr marL="1376172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8pPr>
            <a:lvl9pPr marL="1572768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341" y="1460500"/>
            <a:ext cx="1671201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696" y="1460500"/>
            <a:ext cx="1671201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292101"/>
            <a:ext cx="339155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54" y="1344930"/>
            <a:ext cx="1663521" cy="659130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96" indent="0">
              <a:buNone/>
              <a:defRPr sz="860" b="1"/>
            </a:lvl2pPr>
            <a:lvl3pPr marL="393192" indent="0">
              <a:buNone/>
              <a:defRPr sz="774" b="1"/>
            </a:lvl3pPr>
            <a:lvl4pPr marL="589788" indent="0">
              <a:buNone/>
              <a:defRPr sz="688" b="1"/>
            </a:lvl4pPr>
            <a:lvl5pPr marL="786384" indent="0">
              <a:buNone/>
              <a:defRPr sz="688" b="1"/>
            </a:lvl5pPr>
            <a:lvl6pPr marL="982980" indent="0">
              <a:buNone/>
              <a:defRPr sz="688" b="1"/>
            </a:lvl6pPr>
            <a:lvl7pPr marL="1179576" indent="0">
              <a:buNone/>
              <a:defRPr sz="688" b="1"/>
            </a:lvl7pPr>
            <a:lvl8pPr marL="1376172" indent="0">
              <a:buNone/>
              <a:defRPr sz="688" b="1"/>
            </a:lvl8pPr>
            <a:lvl9pPr marL="1572768" indent="0">
              <a:buNone/>
              <a:defRPr sz="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54" y="2004060"/>
            <a:ext cx="166352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0696" y="1344930"/>
            <a:ext cx="1671713" cy="659130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96" indent="0">
              <a:buNone/>
              <a:defRPr sz="860" b="1"/>
            </a:lvl2pPr>
            <a:lvl3pPr marL="393192" indent="0">
              <a:buNone/>
              <a:defRPr sz="774" b="1"/>
            </a:lvl3pPr>
            <a:lvl4pPr marL="589788" indent="0">
              <a:buNone/>
              <a:defRPr sz="688" b="1"/>
            </a:lvl4pPr>
            <a:lvl5pPr marL="786384" indent="0">
              <a:buNone/>
              <a:defRPr sz="688" b="1"/>
            </a:lvl5pPr>
            <a:lvl6pPr marL="982980" indent="0">
              <a:buNone/>
              <a:defRPr sz="688" b="1"/>
            </a:lvl6pPr>
            <a:lvl7pPr marL="1179576" indent="0">
              <a:buNone/>
              <a:defRPr sz="688" b="1"/>
            </a:lvl7pPr>
            <a:lvl8pPr marL="1376172" indent="0">
              <a:buNone/>
              <a:defRPr sz="688" b="1"/>
            </a:lvl8pPr>
            <a:lvl9pPr marL="1572768" indent="0">
              <a:buNone/>
              <a:defRPr sz="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0696" y="2004060"/>
            <a:ext cx="1671713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365760"/>
            <a:ext cx="1268249" cy="1280160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14" y="789941"/>
            <a:ext cx="1990695" cy="3898900"/>
          </a:xfrm>
        </p:spPr>
        <p:txBody>
          <a:bodyPr/>
          <a:lstStyle>
            <a:lvl1pPr>
              <a:defRPr sz="1376"/>
            </a:lvl1pPr>
            <a:lvl2pPr>
              <a:defRPr sz="1204"/>
            </a:lvl2pPr>
            <a:lvl3pPr>
              <a:defRPr sz="1032"/>
            </a:lvl3pPr>
            <a:lvl4pPr>
              <a:defRPr sz="860"/>
            </a:lvl4pPr>
            <a:lvl5pPr>
              <a:defRPr sz="860"/>
            </a:lvl5pPr>
            <a:lvl6pPr>
              <a:defRPr sz="860"/>
            </a:lvl6pPr>
            <a:lvl7pPr>
              <a:defRPr sz="860"/>
            </a:lvl7pPr>
            <a:lvl8pPr>
              <a:defRPr sz="860"/>
            </a:lvl8pPr>
            <a:lvl9pPr>
              <a:defRPr sz="8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1645920"/>
            <a:ext cx="1268249" cy="3049270"/>
          </a:xfrm>
        </p:spPr>
        <p:txBody>
          <a:bodyPr/>
          <a:lstStyle>
            <a:lvl1pPr marL="0" indent="0">
              <a:buNone/>
              <a:defRPr sz="688"/>
            </a:lvl1pPr>
            <a:lvl2pPr marL="196596" indent="0">
              <a:buNone/>
              <a:defRPr sz="602"/>
            </a:lvl2pPr>
            <a:lvl3pPr marL="393192" indent="0">
              <a:buNone/>
              <a:defRPr sz="516"/>
            </a:lvl3pPr>
            <a:lvl4pPr marL="589788" indent="0">
              <a:buNone/>
              <a:defRPr sz="430"/>
            </a:lvl4pPr>
            <a:lvl5pPr marL="786384" indent="0">
              <a:buNone/>
              <a:defRPr sz="430"/>
            </a:lvl5pPr>
            <a:lvl6pPr marL="982980" indent="0">
              <a:buNone/>
              <a:defRPr sz="430"/>
            </a:lvl6pPr>
            <a:lvl7pPr marL="1179576" indent="0">
              <a:buNone/>
              <a:defRPr sz="430"/>
            </a:lvl7pPr>
            <a:lvl8pPr marL="1376172" indent="0">
              <a:buNone/>
              <a:defRPr sz="430"/>
            </a:lvl8pPr>
            <a:lvl9pPr marL="1572768" indent="0">
              <a:buNone/>
              <a:defRPr sz="4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365760"/>
            <a:ext cx="1268249" cy="1280160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1714" y="789941"/>
            <a:ext cx="1990695" cy="3898900"/>
          </a:xfrm>
        </p:spPr>
        <p:txBody>
          <a:bodyPr anchor="t"/>
          <a:lstStyle>
            <a:lvl1pPr marL="0" indent="0">
              <a:buNone/>
              <a:defRPr sz="1376"/>
            </a:lvl1pPr>
            <a:lvl2pPr marL="196596" indent="0">
              <a:buNone/>
              <a:defRPr sz="1204"/>
            </a:lvl2pPr>
            <a:lvl3pPr marL="393192" indent="0">
              <a:buNone/>
              <a:defRPr sz="1032"/>
            </a:lvl3pPr>
            <a:lvl4pPr marL="589788" indent="0">
              <a:buNone/>
              <a:defRPr sz="860"/>
            </a:lvl4pPr>
            <a:lvl5pPr marL="786384" indent="0">
              <a:buNone/>
              <a:defRPr sz="860"/>
            </a:lvl5pPr>
            <a:lvl6pPr marL="982980" indent="0">
              <a:buNone/>
              <a:defRPr sz="860"/>
            </a:lvl6pPr>
            <a:lvl7pPr marL="1179576" indent="0">
              <a:buNone/>
              <a:defRPr sz="860"/>
            </a:lvl7pPr>
            <a:lvl8pPr marL="1376172" indent="0">
              <a:buNone/>
              <a:defRPr sz="860"/>
            </a:lvl8pPr>
            <a:lvl9pPr marL="1572768" indent="0">
              <a:buNone/>
              <a:defRPr sz="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1645920"/>
            <a:ext cx="1268249" cy="3049270"/>
          </a:xfrm>
        </p:spPr>
        <p:txBody>
          <a:bodyPr/>
          <a:lstStyle>
            <a:lvl1pPr marL="0" indent="0">
              <a:buNone/>
              <a:defRPr sz="688"/>
            </a:lvl1pPr>
            <a:lvl2pPr marL="196596" indent="0">
              <a:buNone/>
              <a:defRPr sz="602"/>
            </a:lvl2pPr>
            <a:lvl3pPr marL="393192" indent="0">
              <a:buNone/>
              <a:defRPr sz="516"/>
            </a:lvl3pPr>
            <a:lvl4pPr marL="589788" indent="0">
              <a:buNone/>
              <a:defRPr sz="430"/>
            </a:lvl4pPr>
            <a:lvl5pPr marL="786384" indent="0">
              <a:buNone/>
              <a:defRPr sz="430"/>
            </a:lvl5pPr>
            <a:lvl6pPr marL="982980" indent="0">
              <a:buNone/>
              <a:defRPr sz="430"/>
            </a:lvl6pPr>
            <a:lvl7pPr marL="1179576" indent="0">
              <a:buNone/>
              <a:defRPr sz="430"/>
            </a:lvl7pPr>
            <a:lvl8pPr marL="1376172" indent="0">
              <a:buNone/>
              <a:defRPr sz="430"/>
            </a:lvl8pPr>
            <a:lvl9pPr marL="1572768" indent="0">
              <a:buNone/>
              <a:defRPr sz="4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6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42" y="292101"/>
            <a:ext cx="33915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342" y="1460500"/>
            <a:ext cx="33915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341" y="5085081"/>
            <a:ext cx="88475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2554" y="5085081"/>
            <a:ext cx="13271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7143" y="5085081"/>
            <a:ext cx="88475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93192" rtl="0" eaLnBrk="1" latinLnBrk="0" hangingPunct="1">
        <a:lnSpc>
          <a:spcPct val="90000"/>
        </a:lnSpc>
        <a:spcBef>
          <a:spcPct val="0"/>
        </a:spcBef>
        <a:buNone/>
        <a:defRPr sz="1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298" indent="-98298" algn="l" defTabSz="393192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204" kern="1200">
          <a:solidFill>
            <a:schemeClr val="tx1"/>
          </a:solidFill>
          <a:latin typeface="+mn-lt"/>
          <a:ea typeface="+mn-ea"/>
          <a:cs typeface="+mn-cs"/>
        </a:defRPr>
      </a:lvl1pPr>
      <a:lvl2pPr marL="294894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2pPr>
      <a:lvl3pPr marL="491490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860" kern="1200">
          <a:solidFill>
            <a:schemeClr val="tx1"/>
          </a:solidFill>
          <a:latin typeface="+mn-lt"/>
          <a:ea typeface="+mn-ea"/>
          <a:cs typeface="+mn-cs"/>
        </a:defRPr>
      </a:lvl3pPr>
      <a:lvl4pPr marL="688086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884682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1081278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277874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474470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671066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1pPr>
      <a:lvl2pPr marL="196596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2pPr>
      <a:lvl3pPr marL="393192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3pPr>
      <a:lvl4pPr marL="589788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786384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982980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179576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376172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572768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EBDEC0-842B-D948-B66F-460DE75B32C4}"/>
              </a:ext>
            </a:extLst>
          </p:cNvPr>
          <p:cNvSpPr/>
          <p:nvPr/>
        </p:nvSpPr>
        <p:spPr>
          <a:xfrm>
            <a:off x="214528" y="294289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892217-260E-954A-9ED1-844B7AF13B88}"/>
              </a:ext>
            </a:extLst>
          </p:cNvPr>
          <p:cNvSpPr/>
          <p:nvPr/>
        </p:nvSpPr>
        <p:spPr>
          <a:xfrm>
            <a:off x="1421546" y="294289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6AC46-3DAE-6146-8087-6059642C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" y="294289"/>
            <a:ext cx="3302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444F9-0C9D-D046-B106-29DCA0C6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446" y="294289"/>
            <a:ext cx="342900" cy="317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7DF9CE-E43A-4E47-8FE5-2A9A649E2FB9}"/>
              </a:ext>
            </a:extLst>
          </p:cNvPr>
          <p:cNvSpPr/>
          <p:nvPr/>
        </p:nvSpPr>
        <p:spPr>
          <a:xfrm>
            <a:off x="214528" y="3066322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ED2F1E-7CB5-CF48-933D-8956B949B77A}"/>
              </a:ext>
            </a:extLst>
          </p:cNvPr>
          <p:cNvSpPr/>
          <p:nvPr/>
        </p:nvSpPr>
        <p:spPr>
          <a:xfrm>
            <a:off x="1421546" y="3066322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B0F06-4157-CA4B-97D8-E5FA7F121B78}"/>
              </a:ext>
            </a:extLst>
          </p:cNvPr>
          <p:cNvSpPr/>
          <p:nvPr/>
        </p:nvSpPr>
        <p:spPr>
          <a:xfrm>
            <a:off x="1968843" y="2990335"/>
            <a:ext cx="1778004" cy="2437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09DD6B0-64B1-DB47-94F1-C43E4788D141}"/>
              </a:ext>
            </a:extLst>
          </p:cNvPr>
          <p:cNvSpPr/>
          <p:nvPr/>
        </p:nvSpPr>
        <p:spPr>
          <a:xfrm>
            <a:off x="1614616" y="2718486"/>
            <a:ext cx="708454" cy="271849"/>
          </a:xfrm>
          <a:prstGeom prst="downArrow">
            <a:avLst>
              <a:gd name="adj1" fmla="val 50000"/>
              <a:gd name="adj2" fmla="val 7121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5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2020-06-19T23:02:50Z</cp:lastPrinted>
  <dcterms:created xsi:type="dcterms:W3CDTF">2020-06-18T23:44:09Z</dcterms:created>
  <dcterms:modified xsi:type="dcterms:W3CDTF">2020-06-19T23:45:36Z</dcterms:modified>
</cp:coreProperties>
</file>