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572000" cy="4206875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88486"/>
            <a:ext cx="3886200" cy="146461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209584"/>
            <a:ext cx="3429000" cy="1015687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23977"/>
            <a:ext cx="985838" cy="3565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23977"/>
            <a:ext cx="2900363" cy="35651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048798"/>
            <a:ext cx="3943350" cy="1749943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815296"/>
            <a:ext cx="3943350" cy="92025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119885"/>
            <a:ext cx="1943100" cy="26692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119885"/>
            <a:ext cx="1943100" cy="26692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3978"/>
            <a:ext cx="3943350" cy="813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031269"/>
            <a:ext cx="1934170" cy="5054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536678"/>
            <a:ext cx="1934170" cy="2260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031269"/>
            <a:ext cx="1943696" cy="5054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536678"/>
            <a:ext cx="1943696" cy="2260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80458"/>
            <a:ext cx="1474589" cy="9816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05713"/>
            <a:ext cx="2314575" cy="29896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262062"/>
            <a:ext cx="1474589" cy="233812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80458"/>
            <a:ext cx="1474589" cy="9816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05713"/>
            <a:ext cx="2314575" cy="2989608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262062"/>
            <a:ext cx="1474589" cy="233812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23978"/>
            <a:ext cx="3943350" cy="81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19885"/>
            <a:ext cx="3943350" cy="266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899151"/>
            <a:ext cx="102870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ED6F-C2C6-024B-A2F2-FFD0796A6B1C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899151"/>
            <a:ext cx="154305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899151"/>
            <a:ext cx="102870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4322-FADF-3141-AB76-0C8748B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17E92-0939-7D49-82A1-D6CB7E5685C8}"/>
              </a:ext>
            </a:extLst>
          </p:cNvPr>
          <p:cNvSpPr/>
          <p:nvPr/>
        </p:nvSpPr>
        <p:spPr>
          <a:xfrm>
            <a:off x="314445" y="312355"/>
            <a:ext cx="3962400" cy="3556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A1A3C-3CCD-2145-BB49-B4F456FB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0" y="557932"/>
            <a:ext cx="30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2020-06-23T20:52:57Z</cp:lastPrinted>
  <dcterms:created xsi:type="dcterms:W3CDTF">2020-06-18T02:21:01Z</dcterms:created>
  <dcterms:modified xsi:type="dcterms:W3CDTF">2020-06-23T20:55:07Z</dcterms:modified>
</cp:coreProperties>
</file>