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3200400" cy="3200400"/>
  <p:notesSz cx="6858000" cy="9144000"/>
  <p:defaultTextStyle>
    <a:defPPr>
      <a:defRPr lang="en-US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265" d="100"/>
          <a:sy n="265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523770"/>
            <a:ext cx="2720340" cy="1114213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680951"/>
            <a:ext cx="2400300" cy="772689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170392"/>
            <a:ext cx="69008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170392"/>
            <a:ext cx="2030254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797879"/>
            <a:ext cx="2760345" cy="1331277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2141750"/>
            <a:ext cx="2760345" cy="700087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851959"/>
            <a:ext cx="136017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851959"/>
            <a:ext cx="136017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170392"/>
            <a:ext cx="276034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784543"/>
            <a:ext cx="1353919" cy="38449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1169035"/>
            <a:ext cx="1353919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784543"/>
            <a:ext cx="1360587" cy="38449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1169035"/>
            <a:ext cx="13605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213360"/>
            <a:ext cx="1032212" cy="74676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460799"/>
            <a:ext cx="1620203" cy="2274358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960120"/>
            <a:ext cx="1032212" cy="1778741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213360"/>
            <a:ext cx="1032212" cy="74676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460799"/>
            <a:ext cx="1620203" cy="2274358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960120"/>
            <a:ext cx="1032212" cy="1778741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170392"/>
            <a:ext cx="276034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851959"/>
            <a:ext cx="276034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2966297"/>
            <a:ext cx="7200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2966297"/>
            <a:ext cx="108013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2966297"/>
            <a:ext cx="7200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BDEC0-842B-D948-B66F-460DE75B32C4}"/>
              </a:ext>
            </a:extLst>
          </p:cNvPr>
          <p:cNvSpPr/>
          <p:nvPr/>
        </p:nvSpPr>
        <p:spPr>
          <a:xfrm>
            <a:off x="515237" y="514044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6AC46-3DAE-6146-8087-6059642C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58" y="936648"/>
            <a:ext cx="330200" cy="3429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FDEE0C7-AE54-8643-B03D-E685BDFE6228}"/>
              </a:ext>
            </a:extLst>
          </p:cNvPr>
          <p:cNvSpPr/>
          <p:nvPr/>
        </p:nvSpPr>
        <p:spPr>
          <a:xfrm>
            <a:off x="1292969" y="971244"/>
            <a:ext cx="1371600" cy="13716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5734D3-9770-364B-AB97-E2D28B748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8" y="875112"/>
            <a:ext cx="342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2020-06-20T00:24:34Z</cp:lastPrinted>
  <dcterms:created xsi:type="dcterms:W3CDTF">2020-06-18T23:44:09Z</dcterms:created>
  <dcterms:modified xsi:type="dcterms:W3CDTF">2020-06-20T02:31:14Z</dcterms:modified>
</cp:coreProperties>
</file>