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12192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B516B-73EA-B041-9F21-FA8325E2163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01887-1BC5-4942-AD80-D7FA9CE8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40B0C4-EECC-D74E-B031-B4A0176B709B}"/>
              </a:ext>
            </a:extLst>
          </p:cNvPr>
          <p:cNvCxnSpPr>
            <a:cxnSpLocks/>
          </p:cNvCxnSpPr>
          <p:nvPr/>
        </p:nvCxnSpPr>
        <p:spPr>
          <a:xfrm>
            <a:off x="6521987" y="2774413"/>
            <a:ext cx="50236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AA5C7F-B16A-884F-AEE7-F6C35B6B66CD}"/>
              </a:ext>
            </a:extLst>
          </p:cNvPr>
          <p:cNvCxnSpPr>
            <a:cxnSpLocks/>
          </p:cNvCxnSpPr>
          <p:nvPr/>
        </p:nvCxnSpPr>
        <p:spPr>
          <a:xfrm flipH="1" flipV="1">
            <a:off x="7758808" y="539826"/>
            <a:ext cx="25718" cy="27410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4321CC-26F0-B34D-98E5-7748E9EE50B8}"/>
              </a:ext>
            </a:extLst>
          </p:cNvPr>
          <p:cNvSpPr txBox="1"/>
          <p:nvPr/>
        </p:nvSpPr>
        <p:spPr>
          <a:xfrm>
            <a:off x="7391400" y="275384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FC3D0-6908-EF42-A056-45378B5649C1}"/>
              </a:ext>
            </a:extLst>
          </p:cNvPr>
          <p:cNvSpPr txBox="1"/>
          <p:nvPr/>
        </p:nvSpPr>
        <p:spPr>
          <a:xfrm>
            <a:off x="9363053" y="275384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6A7FAB-EEBC-2E41-A5D7-CC0E1284E0CE}"/>
              </a:ext>
            </a:extLst>
          </p:cNvPr>
          <p:cNvCxnSpPr>
            <a:cxnSpLocks/>
          </p:cNvCxnSpPr>
          <p:nvPr/>
        </p:nvCxnSpPr>
        <p:spPr>
          <a:xfrm>
            <a:off x="9756179" y="2616688"/>
            <a:ext cx="0" cy="32182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17273E-48CF-1C4B-AF68-73BEEAB5E734}"/>
              </a:ext>
            </a:extLst>
          </p:cNvPr>
          <p:cNvSpPr txBox="1"/>
          <p:nvPr/>
        </p:nvSpPr>
        <p:spPr>
          <a:xfrm>
            <a:off x="6944465" y="594980"/>
            <a:ext cx="75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pmf</a:t>
            </a:r>
            <a:r>
              <a:rPr lang="en-US" sz="2400" dirty="0"/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92E417-D983-3F4E-8DF9-44E884C89A6B}"/>
              </a:ext>
            </a:extLst>
          </p:cNvPr>
          <p:cNvCxnSpPr>
            <a:cxnSpLocks/>
          </p:cNvCxnSpPr>
          <p:nvPr/>
        </p:nvCxnSpPr>
        <p:spPr>
          <a:xfrm>
            <a:off x="6547705" y="6609422"/>
            <a:ext cx="50236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C3C96C-BEF6-474E-A514-BAA9D1716B72}"/>
              </a:ext>
            </a:extLst>
          </p:cNvPr>
          <p:cNvSpPr txBox="1"/>
          <p:nvPr/>
        </p:nvSpPr>
        <p:spPr>
          <a:xfrm>
            <a:off x="7417118" y="658885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15D887-B2B8-5B4D-8483-B4135EA057AF}"/>
              </a:ext>
            </a:extLst>
          </p:cNvPr>
          <p:cNvSpPr txBox="1"/>
          <p:nvPr/>
        </p:nvSpPr>
        <p:spPr>
          <a:xfrm>
            <a:off x="9388771" y="658885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0E206F-C2BA-2D4F-885D-C00D015DFA42}"/>
              </a:ext>
            </a:extLst>
          </p:cNvPr>
          <p:cNvCxnSpPr>
            <a:cxnSpLocks/>
          </p:cNvCxnSpPr>
          <p:nvPr/>
        </p:nvCxnSpPr>
        <p:spPr>
          <a:xfrm>
            <a:off x="9781897" y="6451697"/>
            <a:ext cx="0" cy="32182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CD9A84-E5B5-6041-9C79-5238F0E13AE6}"/>
              </a:ext>
            </a:extLst>
          </p:cNvPr>
          <p:cNvSpPr txBox="1"/>
          <p:nvPr/>
        </p:nvSpPr>
        <p:spPr>
          <a:xfrm>
            <a:off x="6944465" y="4496720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cdf</a:t>
            </a:r>
            <a:endParaRPr lang="en-US" sz="2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28AAF6-E4E4-F047-8C08-CC47AE3999B9}"/>
              </a:ext>
            </a:extLst>
          </p:cNvPr>
          <p:cNvCxnSpPr>
            <a:cxnSpLocks/>
          </p:cNvCxnSpPr>
          <p:nvPr/>
        </p:nvCxnSpPr>
        <p:spPr>
          <a:xfrm flipH="1" flipV="1">
            <a:off x="7784526" y="4370996"/>
            <a:ext cx="25718" cy="27410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4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40B0C4-EECC-D74E-B031-B4A0176B709B}"/>
              </a:ext>
            </a:extLst>
          </p:cNvPr>
          <p:cNvCxnSpPr>
            <a:cxnSpLocks/>
          </p:cNvCxnSpPr>
          <p:nvPr/>
        </p:nvCxnSpPr>
        <p:spPr>
          <a:xfrm>
            <a:off x="6521987" y="2851532"/>
            <a:ext cx="50236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AA5C7F-B16A-884F-AEE7-F6C35B6B66CD}"/>
              </a:ext>
            </a:extLst>
          </p:cNvPr>
          <p:cNvCxnSpPr>
            <a:cxnSpLocks/>
          </p:cNvCxnSpPr>
          <p:nvPr/>
        </p:nvCxnSpPr>
        <p:spPr>
          <a:xfrm flipV="1">
            <a:off x="7784526" y="1131982"/>
            <a:ext cx="0" cy="22260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4321CC-26F0-B34D-98E5-7748E9EE50B8}"/>
              </a:ext>
            </a:extLst>
          </p:cNvPr>
          <p:cNvSpPr txBox="1"/>
          <p:nvPr/>
        </p:nvSpPr>
        <p:spPr>
          <a:xfrm>
            <a:off x="7391400" y="283096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FC3D0-6908-EF42-A056-45378B5649C1}"/>
              </a:ext>
            </a:extLst>
          </p:cNvPr>
          <p:cNvSpPr txBox="1"/>
          <p:nvPr/>
        </p:nvSpPr>
        <p:spPr>
          <a:xfrm>
            <a:off x="9363053" y="283096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6A7FAB-EEBC-2E41-A5D7-CC0E1284E0CE}"/>
              </a:ext>
            </a:extLst>
          </p:cNvPr>
          <p:cNvCxnSpPr>
            <a:cxnSpLocks/>
          </p:cNvCxnSpPr>
          <p:nvPr/>
        </p:nvCxnSpPr>
        <p:spPr>
          <a:xfrm>
            <a:off x="9756179" y="2693807"/>
            <a:ext cx="0" cy="32182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17273E-48CF-1C4B-AF68-73BEEAB5E734}"/>
              </a:ext>
            </a:extLst>
          </p:cNvPr>
          <p:cNvSpPr txBox="1"/>
          <p:nvPr/>
        </p:nvSpPr>
        <p:spPr>
          <a:xfrm>
            <a:off x="6962180" y="1097881"/>
            <a:ext cx="61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pmf</a:t>
            </a:r>
            <a:r>
              <a:rPr lang="en-US" dirty="0"/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1C0778-16CA-744D-A70F-6A5192DB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46" y="568968"/>
            <a:ext cx="5217963" cy="3964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92E417-D983-3F4E-8DF9-44E884C89A6B}"/>
              </a:ext>
            </a:extLst>
          </p:cNvPr>
          <p:cNvCxnSpPr>
            <a:cxnSpLocks/>
          </p:cNvCxnSpPr>
          <p:nvPr/>
        </p:nvCxnSpPr>
        <p:spPr>
          <a:xfrm>
            <a:off x="6547705" y="5989504"/>
            <a:ext cx="50236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2367AB-F013-9C45-9881-9C53985D3B83}"/>
              </a:ext>
            </a:extLst>
          </p:cNvPr>
          <p:cNvCxnSpPr>
            <a:cxnSpLocks/>
          </p:cNvCxnSpPr>
          <p:nvPr/>
        </p:nvCxnSpPr>
        <p:spPr>
          <a:xfrm flipV="1">
            <a:off x="7810244" y="4269954"/>
            <a:ext cx="0" cy="22260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C3C96C-BEF6-474E-A514-BAA9D1716B72}"/>
              </a:ext>
            </a:extLst>
          </p:cNvPr>
          <p:cNvSpPr txBox="1"/>
          <p:nvPr/>
        </p:nvSpPr>
        <p:spPr>
          <a:xfrm>
            <a:off x="7417118" y="5968939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15D887-B2B8-5B4D-8483-B4135EA057AF}"/>
              </a:ext>
            </a:extLst>
          </p:cNvPr>
          <p:cNvSpPr txBox="1"/>
          <p:nvPr/>
        </p:nvSpPr>
        <p:spPr>
          <a:xfrm>
            <a:off x="9388771" y="5968939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0E206F-C2BA-2D4F-885D-C00D015DFA42}"/>
              </a:ext>
            </a:extLst>
          </p:cNvPr>
          <p:cNvCxnSpPr>
            <a:cxnSpLocks/>
          </p:cNvCxnSpPr>
          <p:nvPr/>
        </p:nvCxnSpPr>
        <p:spPr>
          <a:xfrm>
            <a:off x="9781897" y="5831779"/>
            <a:ext cx="0" cy="32182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CD9A84-E5B5-6041-9C79-5238F0E13AE6}"/>
              </a:ext>
            </a:extLst>
          </p:cNvPr>
          <p:cNvSpPr txBox="1"/>
          <p:nvPr/>
        </p:nvSpPr>
        <p:spPr>
          <a:xfrm>
            <a:off x="6962179" y="435889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cdf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085F8-8B3B-2449-96D7-808B12519AA0}"/>
              </a:ext>
            </a:extLst>
          </p:cNvPr>
          <p:cNvSpPr txBox="1"/>
          <p:nvPr/>
        </p:nvSpPr>
        <p:spPr>
          <a:xfrm>
            <a:off x="291097" y="596073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R.V.  X,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BEE6DA-D5F4-5646-88EF-07D8A67C9C10}"/>
              </a:ext>
            </a:extLst>
          </p:cNvPr>
          <p:cNvSpPr txBox="1"/>
          <p:nvPr/>
        </p:nvSpPr>
        <p:spPr>
          <a:xfrm>
            <a:off x="389557" y="2834558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Ex: X ~ Bernoulli (p)</a:t>
            </a:r>
          </a:p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57E70F-4791-7547-A46D-D04D0928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8" y="3145072"/>
            <a:ext cx="4018340" cy="1407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5A7A09-E93D-C243-9C6C-4F09251B869D}"/>
              </a:ext>
            </a:extLst>
          </p:cNvPr>
          <p:cNvSpPr txBox="1"/>
          <p:nvPr/>
        </p:nvSpPr>
        <p:spPr>
          <a:xfrm>
            <a:off x="506777" y="4728224"/>
            <a:ext cx="32624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Key properties</a:t>
            </a:r>
          </a:p>
          <a:p>
            <a:pPr marL="342900" indent="-342900">
              <a:buAutoNum type="arabicPeriod"/>
            </a:pPr>
            <a:r>
              <a:rPr lang="en-US" sz="2800" dirty="0"/>
              <a:t>F is Nondecreasing</a:t>
            </a:r>
          </a:p>
          <a:p>
            <a:pPr marL="342900" indent="-342900">
              <a:buAutoNum type="arabicPeriod"/>
            </a:pPr>
            <a:r>
              <a:rPr lang="en-US" sz="2800" dirty="0"/>
              <a:t>  </a:t>
            </a:r>
          </a:p>
          <a:p>
            <a:pPr marL="342900" indent="-342900">
              <a:buAutoNum type="arabicPeriod"/>
            </a:pPr>
            <a:r>
              <a:rPr lang="en-US" sz="28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70AB7-5E91-6640-9AC0-F72A6BAD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74" y="5646296"/>
            <a:ext cx="2937639" cy="370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7A913-BD2C-F74C-A245-BEBC74157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36" y="6074206"/>
            <a:ext cx="3038631" cy="417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214DB6-8DCF-4A4A-971C-380EF15CB23A}"/>
              </a:ext>
            </a:extLst>
          </p:cNvPr>
          <p:cNvSpPr txBox="1"/>
          <p:nvPr/>
        </p:nvSpPr>
        <p:spPr>
          <a:xfrm>
            <a:off x="291098" y="1323354"/>
            <a:ext cx="151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discrete X,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D6BC7D-80CC-5742-88EB-184107A53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58" y="1854620"/>
            <a:ext cx="6415818" cy="7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6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FDA2F-6671-C44C-87AF-83B5E9207226}"/>
              </a:ext>
            </a:extLst>
          </p:cNvPr>
          <p:cNvSpPr txBox="1"/>
          <p:nvPr/>
        </p:nvSpPr>
        <p:spPr>
          <a:xfrm>
            <a:off x="528810" y="603173"/>
            <a:ext cx="3299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Properties of the CDF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DB328-7D90-644F-BA1D-8A5E14673E2E}"/>
              </a:ext>
            </a:extLst>
          </p:cNvPr>
          <p:cNvSpPr txBox="1"/>
          <p:nvPr/>
        </p:nvSpPr>
        <p:spPr>
          <a:xfrm>
            <a:off x="528811" y="1352320"/>
            <a:ext cx="20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RV X with CDF F,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8ED12-9868-EB40-9FBF-DD181C93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0" y="1947579"/>
            <a:ext cx="9677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8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49</Words>
  <Application>Microsoft Macintosh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cp:lastPrinted>2020-05-06T04:26:32Z</cp:lastPrinted>
  <dcterms:created xsi:type="dcterms:W3CDTF">2020-05-06T03:35:03Z</dcterms:created>
  <dcterms:modified xsi:type="dcterms:W3CDTF">2020-05-06T04:28:23Z</dcterms:modified>
</cp:coreProperties>
</file>